
<file path=[Content_Types].xml><?xml version="1.0" encoding="utf-8"?>
<Types xmlns="http://schemas.openxmlformats.org/package/2006/content-types">
  <Override PartName="/_rels/.rels" ContentType="application/vnd.openxmlformats-package.relationships+xml"/>
  <Override PartName="/ppt/_rels/presentation.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Layouts/slideLayout12.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_rels/slideLayout11.xml.rels" ContentType="application/vnd.openxmlformats-package.relationships+xml"/>
  <Override PartName="/ppt/slideLayouts/_rels/slideLayout9.xml.rels" ContentType="application/vnd.openxmlformats-package.relationships+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10.xml.rels" ContentType="application/vnd.openxmlformats-package.relationships+xml"/>
  <Override PartName="/ppt/slideLayouts/_rels/slideLayout3.xml.rels" ContentType="application/vnd.openxmlformats-package.relationships+xml"/>
  <Override PartName="/ppt/slideLayouts/_rels/slideLayout6.xml.rels" ContentType="application/vnd.openxmlformats-package.relationships+xml"/>
  <Override PartName="/ppt/slideLayouts/_rels/slideLayout2.xml.rels" ContentType="application/vnd.openxmlformats-package.relationships+xml"/>
  <Override PartName="/ppt/slideLayouts/_rels/slideLayout12.xml.rels" ContentType="application/vnd.openxmlformats-package.relationships+xml"/>
  <Override PartName="/ppt/slideLayouts/_rels/slideLayout1.xml.rels" ContentType="application/vnd.openxmlformats-package.relationships+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theme/theme1.xml" ContentType="application/vnd.openxmlformats-officedocument.theme+xml"/>
  <Override PartName="/ppt/media/image2.png" ContentType="image/png"/>
  <Override PartName="/ppt/media/image1.png" ContentType="image/png"/>
  <Override PartName="/ppt/slideMasters/_rels/slideMaster1.xml.rels" ContentType="application/vnd.openxmlformats-package.relationships+xml"/>
  <Override PartName="/ppt/slideMasters/slideMaster1.xml" ContentType="application/vnd.openxmlformats-officedocument.presentationml.slideMaster+xml"/>
  <Override PartName="/ppt/presentation.xml" ContentType="application/vnd.openxmlformats-officedocument.presentationml.presentation.main+xml"/>
</Types>
</file>

<file path=_rels/.rels><?xml version="1.0" encoding="UTF-8"?>
<Relationships xmlns="http://schemas.openxmlformats.org/package/2006/relationships"><Relationship Id="rId1"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p:sldMasterIdLst>
    <p:sldMasterId id="2147483648" r:id="rId2"/>
  </p:sldMasterIdLst>
  <p:sldIdLst>
    <p:sldId id="256" r:id="rId3"/>
    <p:sldId id="257" r:id="rId4"/>
    <p:sldId id="258" r:id="rId5"/>
    <p:sldId id="259" r:id="rId6"/>
    <p:sldId id="260" r:id="rId7"/>
  </p:sldIdLst>
  <p:sldSz cx="10080625" cy="7559675"/>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301320"/>
            <a:ext cx="9071640" cy="1262520"/>
          </a:xfrm>
          <a:prstGeom prst="rect">
            <a:avLst/>
          </a:prstGeom>
        </p:spPr>
        <p:txBody>
          <a:bodyPr lIns="0" rIns="0" tIns="0" bIns="0" anchor="ctr"/>
          <a:p>
            <a:pPr algn="ctr"/>
            <a:endParaRPr/>
          </a:p>
        </p:txBody>
      </p:sp>
      <p:sp>
        <p:nvSpPr>
          <p:cNvPr id="27" name="PlaceHolder 2"/>
          <p:cNvSpPr>
            <a:spLocks noGrp="1"/>
          </p:cNvSpPr>
          <p:nvPr>
            <p:ph type="body"/>
          </p:nvPr>
        </p:nvSpPr>
        <p:spPr>
          <a:xfrm>
            <a:off x="504000" y="1769040"/>
            <a:ext cx="9071640" cy="2091240"/>
          </a:xfrm>
          <a:prstGeom prst="rect">
            <a:avLst/>
          </a:prstGeom>
        </p:spPr>
        <p:txBody>
          <a:bodyPr lIns="0" rIns="0" tIns="0" bIns="0"/>
          <a:p>
            <a:endParaRPr/>
          </a:p>
        </p:txBody>
      </p:sp>
      <p:sp>
        <p:nvSpPr>
          <p:cNvPr id="28" name="PlaceHolder 3"/>
          <p:cNvSpPr>
            <a:spLocks noGrp="1"/>
          </p:cNvSpPr>
          <p:nvPr>
            <p:ph type="body"/>
          </p:nvPr>
        </p:nvSpPr>
        <p:spPr>
          <a:xfrm>
            <a:off x="504000" y="4059360"/>
            <a:ext cx="9071640" cy="2091240"/>
          </a:xfrm>
          <a:prstGeom prst="rect">
            <a:avLst/>
          </a:prstGeom>
        </p:spPr>
        <p:txBody>
          <a:bodyPr lIns="0" rIns="0" tIns="0" bIns="0"/>
          <a:p>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04000" y="301320"/>
            <a:ext cx="9071640" cy="1262520"/>
          </a:xfrm>
          <a:prstGeom prst="rect">
            <a:avLst/>
          </a:prstGeom>
        </p:spPr>
        <p:txBody>
          <a:bodyPr lIns="0" rIns="0" tIns="0" bIns="0" anchor="ctr"/>
          <a:p>
            <a:pPr algn="ctr"/>
            <a:endParaRPr/>
          </a:p>
        </p:txBody>
      </p:sp>
      <p:sp>
        <p:nvSpPr>
          <p:cNvPr id="30" name="PlaceHolder 2"/>
          <p:cNvSpPr>
            <a:spLocks noGrp="1"/>
          </p:cNvSpPr>
          <p:nvPr>
            <p:ph type="body"/>
          </p:nvPr>
        </p:nvSpPr>
        <p:spPr>
          <a:xfrm>
            <a:off x="504000" y="1769040"/>
            <a:ext cx="4426920" cy="2091240"/>
          </a:xfrm>
          <a:prstGeom prst="rect">
            <a:avLst/>
          </a:prstGeom>
        </p:spPr>
        <p:txBody>
          <a:bodyPr lIns="0" rIns="0" tIns="0" bIns="0"/>
          <a:p>
            <a:endParaRPr/>
          </a:p>
        </p:txBody>
      </p:sp>
      <p:sp>
        <p:nvSpPr>
          <p:cNvPr id="31" name="PlaceHolder 3"/>
          <p:cNvSpPr>
            <a:spLocks noGrp="1"/>
          </p:cNvSpPr>
          <p:nvPr>
            <p:ph type="body"/>
          </p:nvPr>
        </p:nvSpPr>
        <p:spPr>
          <a:xfrm>
            <a:off x="5152680" y="1769040"/>
            <a:ext cx="4426920" cy="2091240"/>
          </a:xfrm>
          <a:prstGeom prst="rect">
            <a:avLst/>
          </a:prstGeom>
        </p:spPr>
        <p:txBody>
          <a:bodyPr lIns="0" rIns="0" tIns="0" bIns="0"/>
          <a:p>
            <a:endParaRPr/>
          </a:p>
        </p:txBody>
      </p:sp>
      <p:sp>
        <p:nvSpPr>
          <p:cNvPr id="32" name="PlaceHolder 4"/>
          <p:cNvSpPr>
            <a:spLocks noGrp="1"/>
          </p:cNvSpPr>
          <p:nvPr>
            <p:ph type="body"/>
          </p:nvPr>
        </p:nvSpPr>
        <p:spPr>
          <a:xfrm>
            <a:off x="5152680" y="4059360"/>
            <a:ext cx="4426920" cy="2091240"/>
          </a:xfrm>
          <a:prstGeom prst="rect">
            <a:avLst/>
          </a:prstGeom>
        </p:spPr>
        <p:txBody>
          <a:bodyPr lIns="0" rIns="0" tIns="0" bIns="0"/>
          <a:p>
            <a:endParaRPr/>
          </a:p>
        </p:txBody>
      </p:sp>
      <p:sp>
        <p:nvSpPr>
          <p:cNvPr id="33" name="PlaceHolder 5"/>
          <p:cNvSpPr>
            <a:spLocks noGrp="1"/>
          </p:cNvSpPr>
          <p:nvPr>
            <p:ph type="body"/>
          </p:nvPr>
        </p:nvSpPr>
        <p:spPr>
          <a:xfrm>
            <a:off x="504000" y="4059360"/>
            <a:ext cx="4426920" cy="2091240"/>
          </a:xfrm>
          <a:prstGeom prst="rect">
            <a:avLst/>
          </a:prstGeom>
        </p:spPr>
        <p:txBody>
          <a:bodyPr lIns="0" rIns="0" tIns="0" bIns="0"/>
          <a:p>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04000" y="301320"/>
            <a:ext cx="9071640" cy="1262520"/>
          </a:xfrm>
          <a:prstGeom prst="rect">
            <a:avLst/>
          </a:prstGeom>
        </p:spPr>
        <p:txBody>
          <a:bodyPr lIns="0" rIns="0" tIns="0" bIns="0" anchor="ctr"/>
          <a:p>
            <a:pPr algn="ctr"/>
            <a:endParaRPr/>
          </a:p>
        </p:txBody>
      </p:sp>
      <p:sp>
        <p:nvSpPr>
          <p:cNvPr id="35" name="PlaceHolder 2"/>
          <p:cNvSpPr>
            <a:spLocks noGrp="1"/>
          </p:cNvSpPr>
          <p:nvPr>
            <p:ph type="body"/>
          </p:nvPr>
        </p:nvSpPr>
        <p:spPr>
          <a:xfrm>
            <a:off x="504000" y="1769040"/>
            <a:ext cx="9071640" cy="4384440"/>
          </a:xfrm>
          <a:prstGeom prst="rect">
            <a:avLst/>
          </a:prstGeom>
        </p:spPr>
        <p:txBody>
          <a:bodyPr lIns="0" rIns="0" tIns="0" bIns="0"/>
          <a:p>
            <a:endParaRPr/>
          </a:p>
        </p:txBody>
      </p:sp>
      <p:sp>
        <p:nvSpPr>
          <p:cNvPr id="36" name="PlaceHolder 3"/>
          <p:cNvSpPr>
            <a:spLocks noGrp="1"/>
          </p:cNvSpPr>
          <p:nvPr>
            <p:ph type="body"/>
          </p:nvPr>
        </p:nvSpPr>
        <p:spPr>
          <a:xfrm>
            <a:off x="504000" y="1769040"/>
            <a:ext cx="9071640" cy="4384440"/>
          </a:xfrm>
          <a:prstGeom prst="rect">
            <a:avLst/>
          </a:prstGeom>
        </p:spPr>
        <p:txBody>
          <a:bodyPr lIns="0" rIns="0" tIns="0" bIns="0"/>
          <a:p>
            <a:endParaRPr/>
          </a:p>
        </p:txBody>
      </p:sp>
      <p:pic>
        <p:nvPicPr>
          <p:cNvPr id="37" name="" descr=""/>
          <p:cNvPicPr/>
          <p:nvPr/>
        </p:nvPicPr>
        <p:blipFill>
          <a:blip r:embed="rId2"/>
          <a:stretch>
            <a:fillRect/>
          </a:stretch>
        </p:blipFill>
        <p:spPr>
          <a:xfrm>
            <a:off x="2290680" y="1768680"/>
            <a:ext cx="5497560" cy="4384440"/>
          </a:xfrm>
          <a:prstGeom prst="rect">
            <a:avLst/>
          </a:prstGeom>
          <a:ln>
            <a:noFill/>
          </a:ln>
        </p:spPr>
      </p:pic>
      <p:pic>
        <p:nvPicPr>
          <p:cNvPr id="38" name="" descr=""/>
          <p:cNvPicPr/>
          <p:nvPr/>
        </p:nvPicPr>
        <p:blipFill>
          <a:blip r:embed="rId3"/>
          <a:stretch>
            <a:fillRect/>
          </a:stretch>
        </p:blipFill>
        <p:spPr>
          <a:xfrm>
            <a:off x="2290680" y="1768680"/>
            <a:ext cx="5497560" cy="4384440"/>
          </a:xfrm>
          <a:prstGeom prst="rect">
            <a:avLst/>
          </a:prstGeom>
          <a:ln>
            <a:noFill/>
          </a:ln>
        </p:spPr>
      </p:pic>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04000" y="301320"/>
            <a:ext cx="9071640" cy="1262520"/>
          </a:xfrm>
          <a:prstGeom prst="rect">
            <a:avLst/>
          </a:prstGeom>
        </p:spPr>
        <p:txBody>
          <a:bodyPr lIns="0" rIns="0" tIns="0" bIns="0" anchor="ctr"/>
          <a:p>
            <a:pPr algn="ctr"/>
            <a:endParaRPr/>
          </a:p>
        </p:txBody>
      </p:sp>
      <p:sp>
        <p:nvSpPr>
          <p:cNvPr id="6" name="PlaceHolder 2"/>
          <p:cNvSpPr>
            <a:spLocks noGrp="1"/>
          </p:cNvSpPr>
          <p:nvPr>
            <p:ph type="subTitle"/>
          </p:nvPr>
        </p:nvSpPr>
        <p:spPr>
          <a:xfrm>
            <a:off x="504000" y="1769040"/>
            <a:ext cx="9071640" cy="4384800"/>
          </a:xfrm>
          <a:prstGeom prst="rect">
            <a:avLst/>
          </a:prstGeom>
        </p:spPr>
        <p:txBody>
          <a:bodyPr lIns="0" rIns="0" tIns="0" bIns="0" anchor="ctr"/>
          <a:p>
            <a:pPr algn="ctr"/>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04000" y="301320"/>
            <a:ext cx="9071640" cy="1262520"/>
          </a:xfrm>
          <a:prstGeom prst="rect">
            <a:avLst/>
          </a:prstGeom>
        </p:spPr>
        <p:txBody>
          <a:bodyPr lIns="0" rIns="0" tIns="0" bIns="0" anchor="ctr"/>
          <a:p>
            <a:pPr algn="ctr"/>
            <a:endParaRPr/>
          </a:p>
        </p:txBody>
      </p:sp>
      <p:sp>
        <p:nvSpPr>
          <p:cNvPr id="8" name="PlaceHolder 2"/>
          <p:cNvSpPr>
            <a:spLocks noGrp="1"/>
          </p:cNvSpPr>
          <p:nvPr>
            <p:ph type="body"/>
          </p:nvPr>
        </p:nvSpPr>
        <p:spPr>
          <a:xfrm>
            <a:off x="504000" y="1769040"/>
            <a:ext cx="9071640" cy="4384440"/>
          </a:xfrm>
          <a:prstGeom prst="rect">
            <a:avLst/>
          </a:prstGeom>
        </p:spPr>
        <p:txBody>
          <a:bodyPr lIns="0" rIns="0" tIns="0" bIns="0"/>
          <a:p>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301320"/>
            <a:ext cx="9071640" cy="1262520"/>
          </a:xfrm>
          <a:prstGeom prst="rect">
            <a:avLst/>
          </a:prstGeom>
        </p:spPr>
        <p:txBody>
          <a:bodyPr lIns="0" rIns="0" tIns="0" bIns="0" anchor="ctr"/>
          <a:p>
            <a:pPr algn="ctr"/>
            <a:endParaRPr/>
          </a:p>
        </p:txBody>
      </p:sp>
      <p:sp>
        <p:nvSpPr>
          <p:cNvPr id="10" name="PlaceHolder 2"/>
          <p:cNvSpPr>
            <a:spLocks noGrp="1"/>
          </p:cNvSpPr>
          <p:nvPr>
            <p:ph type="body"/>
          </p:nvPr>
        </p:nvSpPr>
        <p:spPr>
          <a:xfrm>
            <a:off x="504000" y="1769040"/>
            <a:ext cx="4426920" cy="4384440"/>
          </a:xfrm>
          <a:prstGeom prst="rect">
            <a:avLst/>
          </a:prstGeom>
        </p:spPr>
        <p:txBody>
          <a:bodyPr lIns="0" rIns="0" tIns="0" bIns="0"/>
          <a:p>
            <a:endParaRPr/>
          </a:p>
        </p:txBody>
      </p:sp>
      <p:sp>
        <p:nvSpPr>
          <p:cNvPr id="11" name="PlaceHolder 3"/>
          <p:cNvSpPr>
            <a:spLocks noGrp="1"/>
          </p:cNvSpPr>
          <p:nvPr>
            <p:ph type="body"/>
          </p:nvPr>
        </p:nvSpPr>
        <p:spPr>
          <a:xfrm>
            <a:off x="5152680" y="1769040"/>
            <a:ext cx="4426920" cy="4384440"/>
          </a:xfrm>
          <a:prstGeom prst="rect">
            <a:avLst/>
          </a:prstGeom>
        </p:spPr>
        <p:txBody>
          <a:bodyPr lIns="0" rIns="0" tIns="0" bIns="0"/>
          <a:p>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04000" y="301320"/>
            <a:ext cx="9071640" cy="1262520"/>
          </a:xfrm>
          <a:prstGeom prst="rect">
            <a:avLst/>
          </a:prstGeom>
        </p:spPr>
        <p:txBody>
          <a:bodyPr lIns="0" rIns="0" tIns="0" bIns="0" anchor="ctr"/>
          <a:p>
            <a:pPr algn="ctr"/>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04000" y="301320"/>
            <a:ext cx="9071640" cy="5852160"/>
          </a:xfrm>
          <a:prstGeom prst="rect">
            <a:avLst/>
          </a:prstGeom>
        </p:spPr>
        <p:txBody>
          <a:bodyPr lIns="0" rIns="0" tIns="0" bIns="0" anchor="ctr"/>
          <a:p>
            <a:pPr algn="ctr"/>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04000" y="301320"/>
            <a:ext cx="9071640" cy="1262520"/>
          </a:xfrm>
          <a:prstGeom prst="rect">
            <a:avLst/>
          </a:prstGeom>
        </p:spPr>
        <p:txBody>
          <a:bodyPr lIns="0" rIns="0" tIns="0" bIns="0" anchor="ctr"/>
          <a:p>
            <a:pPr algn="ctr"/>
            <a:endParaRPr/>
          </a:p>
        </p:txBody>
      </p:sp>
      <p:sp>
        <p:nvSpPr>
          <p:cNvPr id="15" name="PlaceHolder 2"/>
          <p:cNvSpPr>
            <a:spLocks noGrp="1"/>
          </p:cNvSpPr>
          <p:nvPr>
            <p:ph type="body"/>
          </p:nvPr>
        </p:nvSpPr>
        <p:spPr>
          <a:xfrm>
            <a:off x="504000" y="1769040"/>
            <a:ext cx="4426920" cy="2091240"/>
          </a:xfrm>
          <a:prstGeom prst="rect">
            <a:avLst/>
          </a:prstGeom>
        </p:spPr>
        <p:txBody>
          <a:bodyPr lIns="0" rIns="0" tIns="0" bIns="0"/>
          <a:p>
            <a:endParaRPr/>
          </a:p>
        </p:txBody>
      </p:sp>
      <p:sp>
        <p:nvSpPr>
          <p:cNvPr id="16" name="PlaceHolder 3"/>
          <p:cNvSpPr>
            <a:spLocks noGrp="1"/>
          </p:cNvSpPr>
          <p:nvPr>
            <p:ph type="body"/>
          </p:nvPr>
        </p:nvSpPr>
        <p:spPr>
          <a:xfrm>
            <a:off x="504000" y="4059360"/>
            <a:ext cx="4426920" cy="2091240"/>
          </a:xfrm>
          <a:prstGeom prst="rect">
            <a:avLst/>
          </a:prstGeom>
        </p:spPr>
        <p:txBody>
          <a:bodyPr lIns="0" rIns="0" tIns="0" bIns="0"/>
          <a:p>
            <a:endParaRPr/>
          </a:p>
        </p:txBody>
      </p:sp>
      <p:sp>
        <p:nvSpPr>
          <p:cNvPr id="17" name="PlaceHolder 4"/>
          <p:cNvSpPr>
            <a:spLocks noGrp="1"/>
          </p:cNvSpPr>
          <p:nvPr>
            <p:ph type="body"/>
          </p:nvPr>
        </p:nvSpPr>
        <p:spPr>
          <a:xfrm>
            <a:off x="5152680" y="1769040"/>
            <a:ext cx="4426920" cy="4384440"/>
          </a:xfrm>
          <a:prstGeom prst="rect">
            <a:avLst/>
          </a:prstGeom>
        </p:spPr>
        <p:txBody>
          <a:bodyPr lIns="0" rIns="0" tIns="0" bIns="0"/>
          <a:p>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04000" y="301320"/>
            <a:ext cx="9071640" cy="1262520"/>
          </a:xfrm>
          <a:prstGeom prst="rect">
            <a:avLst/>
          </a:prstGeom>
        </p:spPr>
        <p:txBody>
          <a:bodyPr lIns="0" rIns="0" tIns="0" bIns="0" anchor="ctr"/>
          <a:p>
            <a:pPr algn="ctr"/>
            <a:endParaRPr/>
          </a:p>
        </p:txBody>
      </p:sp>
      <p:sp>
        <p:nvSpPr>
          <p:cNvPr id="19" name="PlaceHolder 2"/>
          <p:cNvSpPr>
            <a:spLocks noGrp="1"/>
          </p:cNvSpPr>
          <p:nvPr>
            <p:ph type="body"/>
          </p:nvPr>
        </p:nvSpPr>
        <p:spPr>
          <a:xfrm>
            <a:off x="504000" y="1769040"/>
            <a:ext cx="4426920" cy="4384440"/>
          </a:xfrm>
          <a:prstGeom prst="rect">
            <a:avLst/>
          </a:prstGeom>
        </p:spPr>
        <p:txBody>
          <a:bodyPr lIns="0" rIns="0" tIns="0" bIns="0"/>
          <a:p>
            <a:endParaRPr/>
          </a:p>
        </p:txBody>
      </p:sp>
      <p:sp>
        <p:nvSpPr>
          <p:cNvPr id="20" name="PlaceHolder 3"/>
          <p:cNvSpPr>
            <a:spLocks noGrp="1"/>
          </p:cNvSpPr>
          <p:nvPr>
            <p:ph type="body"/>
          </p:nvPr>
        </p:nvSpPr>
        <p:spPr>
          <a:xfrm>
            <a:off x="5152680" y="1769040"/>
            <a:ext cx="4426920" cy="2091240"/>
          </a:xfrm>
          <a:prstGeom prst="rect">
            <a:avLst/>
          </a:prstGeom>
        </p:spPr>
        <p:txBody>
          <a:bodyPr lIns="0" rIns="0" tIns="0" bIns="0"/>
          <a:p>
            <a:endParaRPr/>
          </a:p>
        </p:txBody>
      </p:sp>
      <p:sp>
        <p:nvSpPr>
          <p:cNvPr id="21" name="PlaceHolder 4"/>
          <p:cNvSpPr>
            <a:spLocks noGrp="1"/>
          </p:cNvSpPr>
          <p:nvPr>
            <p:ph type="body"/>
          </p:nvPr>
        </p:nvSpPr>
        <p:spPr>
          <a:xfrm>
            <a:off x="5152680" y="4059360"/>
            <a:ext cx="4426920" cy="2091240"/>
          </a:xfrm>
          <a:prstGeom prst="rect">
            <a:avLst/>
          </a:prstGeom>
        </p:spPr>
        <p:txBody>
          <a:bodyPr lIns="0" rIns="0" tIns="0" bIns="0"/>
          <a:p>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04000" y="301320"/>
            <a:ext cx="9071640" cy="1262520"/>
          </a:xfrm>
          <a:prstGeom prst="rect">
            <a:avLst/>
          </a:prstGeom>
        </p:spPr>
        <p:txBody>
          <a:bodyPr lIns="0" rIns="0" tIns="0" bIns="0" anchor="ctr"/>
          <a:p>
            <a:pPr algn="ctr"/>
            <a:endParaRPr/>
          </a:p>
        </p:txBody>
      </p:sp>
      <p:sp>
        <p:nvSpPr>
          <p:cNvPr id="23" name="PlaceHolder 2"/>
          <p:cNvSpPr>
            <a:spLocks noGrp="1"/>
          </p:cNvSpPr>
          <p:nvPr>
            <p:ph type="body"/>
          </p:nvPr>
        </p:nvSpPr>
        <p:spPr>
          <a:xfrm>
            <a:off x="504000" y="1769040"/>
            <a:ext cx="4426920" cy="2091240"/>
          </a:xfrm>
          <a:prstGeom prst="rect">
            <a:avLst/>
          </a:prstGeom>
        </p:spPr>
        <p:txBody>
          <a:bodyPr lIns="0" rIns="0" tIns="0" bIns="0"/>
          <a:p>
            <a:endParaRPr/>
          </a:p>
        </p:txBody>
      </p:sp>
      <p:sp>
        <p:nvSpPr>
          <p:cNvPr id="24" name="PlaceHolder 3"/>
          <p:cNvSpPr>
            <a:spLocks noGrp="1"/>
          </p:cNvSpPr>
          <p:nvPr>
            <p:ph type="body"/>
          </p:nvPr>
        </p:nvSpPr>
        <p:spPr>
          <a:xfrm>
            <a:off x="5152680" y="1769040"/>
            <a:ext cx="4426920" cy="2091240"/>
          </a:xfrm>
          <a:prstGeom prst="rect">
            <a:avLst/>
          </a:prstGeom>
        </p:spPr>
        <p:txBody>
          <a:bodyPr lIns="0" rIns="0" tIns="0" bIns="0"/>
          <a:p>
            <a:endParaRPr/>
          </a:p>
        </p:txBody>
      </p:sp>
      <p:sp>
        <p:nvSpPr>
          <p:cNvPr id="25" name="PlaceHolder 4"/>
          <p:cNvSpPr>
            <a:spLocks noGrp="1"/>
          </p:cNvSpPr>
          <p:nvPr>
            <p:ph type="body"/>
          </p:nvPr>
        </p:nvSpPr>
        <p:spPr>
          <a:xfrm>
            <a:off x="504000" y="4059360"/>
            <a:ext cx="9071640" cy="2091240"/>
          </a:xfrm>
          <a:prstGeom prst="rect">
            <a:avLst/>
          </a:prstGeom>
        </p:spPr>
        <p:txBody>
          <a:bodyPr lIns="0" rIns="0" tIns="0" bIns="0"/>
          <a:p>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301320"/>
            <a:ext cx="9071640" cy="1262160"/>
          </a:xfrm>
          <a:prstGeom prst="rect">
            <a:avLst/>
          </a:prstGeom>
        </p:spPr>
        <p:txBody>
          <a:bodyPr lIns="0" rIns="0" tIns="0" bIns="0" anchor="ctr"/>
          <a:p>
            <a:pPr algn="ctr"/>
            <a:r>
              <a:rPr lang="en-GB" sz="4400">
                <a:latin typeface="Arial"/>
              </a:rPr>
              <a:t>Click to edit the title text format</a:t>
            </a:r>
            <a:endParaRPr/>
          </a:p>
        </p:txBody>
      </p:sp>
      <p:sp>
        <p:nvSpPr>
          <p:cNvPr id="1" name="PlaceHolder 2"/>
          <p:cNvSpPr>
            <a:spLocks noGrp="1"/>
          </p:cNvSpPr>
          <p:nvPr>
            <p:ph type="body"/>
          </p:nvPr>
        </p:nvSpPr>
        <p:spPr>
          <a:xfrm>
            <a:off x="504000" y="1769040"/>
            <a:ext cx="9071640" cy="4384440"/>
          </a:xfrm>
          <a:prstGeom prst="rect">
            <a:avLst/>
          </a:prstGeom>
        </p:spPr>
        <p:txBody>
          <a:bodyPr lIns="0" rIns="0" tIns="0" bIns="0"/>
          <a:p>
            <a:pPr>
              <a:buSzPct val="45000"/>
              <a:buFont typeface="StarSymbol"/>
              <a:buChar char=""/>
            </a:pPr>
            <a:r>
              <a:rPr lang="en-GB" sz="3200">
                <a:latin typeface="Arial"/>
              </a:rPr>
              <a:t>Click to edit the outline text format</a:t>
            </a:r>
            <a:endParaRPr/>
          </a:p>
          <a:p>
            <a:pPr lvl="1">
              <a:buSzPct val="75000"/>
              <a:buFont typeface="StarSymbol"/>
              <a:buChar char=""/>
            </a:pPr>
            <a:r>
              <a:rPr lang="en-GB" sz="2800">
                <a:latin typeface="Arial"/>
              </a:rPr>
              <a:t>Second Outline Level</a:t>
            </a:r>
            <a:endParaRPr/>
          </a:p>
          <a:p>
            <a:pPr lvl="2">
              <a:buSzPct val="45000"/>
              <a:buFont typeface="StarSymbol"/>
              <a:buChar char=""/>
            </a:pPr>
            <a:r>
              <a:rPr lang="en-GB" sz="2400">
                <a:latin typeface="Arial"/>
              </a:rPr>
              <a:t>Third Outline Level</a:t>
            </a:r>
            <a:endParaRPr/>
          </a:p>
          <a:p>
            <a:pPr lvl="3">
              <a:buSzPct val="75000"/>
              <a:buFont typeface="StarSymbol"/>
              <a:buChar char=""/>
            </a:pPr>
            <a:r>
              <a:rPr lang="en-GB" sz="2000">
                <a:latin typeface="Arial"/>
              </a:rPr>
              <a:t>Fourth Outline Level</a:t>
            </a:r>
            <a:endParaRPr/>
          </a:p>
          <a:p>
            <a:pPr lvl="4">
              <a:buSzPct val="45000"/>
              <a:buFont typeface="StarSymbol"/>
              <a:buChar char=""/>
            </a:pPr>
            <a:r>
              <a:rPr lang="en-GB" sz="2000">
                <a:latin typeface="Arial"/>
              </a:rPr>
              <a:t>Fifth Outline Level</a:t>
            </a:r>
            <a:endParaRPr/>
          </a:p>
          <a:p>
            <a:pPr lvl="5">
              <a:buSzPct val="45000"/>
              <a:buFont typeface="StarSymbol"/>
              <a:buChar char=""/>
            </a:pPr>
            <a:r>
              <a:rPr lang="en-GB" sz="2000">
                <a:latin typeface="Arial"/>
              </a:rPr>
              <a:t>Sixth Outline Level</a:t>
            </a:r>
            <a:endParaRPr/>
          </a:p>
          <a:p>
            <a:pPr lvl="6">
              <a:buSzPct val="45000"/>
              <a:buFont typeface="StarSymbol"/>
              <a:buChar char=""/>
            </a:pPr>
            <a:r>
              <a:rPr lang="en-GB" sz="2000">
                <a:latin typeface="Arial"/>
              </a:rPr>
              <a:t>Seventh Outline Level</a:t>
            </a:r>
            <a:endParaRPr/>
          </a:p>
        </p:txBody>
      </p:sp>
      <p:sp>
        <p:nvSpPr>
          <p:cNvPr id="2" name="PlaceHolder 3"/>
          <p:cNvSpPr>
            <a:spLocks noGrp="1"/>
          </p:cNvSpPr>
          <p:nvPr>
            <p:ph type="dt"/>
          </p:nvPr>
        </p:nvSpPr>
        <p:spPr>
          <a:xfrm>
            <a:off x="504000" y="6887160"/>
            <a:ext cx="2348280" cy="521280"/>
          </a:xfrm>
          <a:prstGeom prst="rect">
            <a:avLst/>
          </a:prstGeom>
        </p:spPr>
        <p:txBody>
          <a:bodyPr lIns="0" rIns="0" tIns="0" bIns="0"/>
          <a:p>
            <a:r>
              <a:rPr lang="en-GB" sz="1400">
                <a:latin typeface="Times New Roman"/>
              </a:rPr>
              <a:t>&lt;date/time&gt;</a:t>
            </a:r>
            <a:endParaRPr/>
          </a:p>
        </p:txBody>
      </p:sp>
      <p:sp>
        <p:nvSpPr>
          <p:cNvPr id="3" name="PlaceHolder 4"/>
          <p:cNvSpPr>
            <a:spLocks noGrp="1"/>
          </p:cNvSpPr>
          <p:nvPr>
            <p:ph type="ftr"/>
          </p:nvPr>
        </p:nvSpPr>
        <p:spPr>
          <a:xfrm>
            <a:off x="3447360" y="6887160"/>
            <a:ext cx="3195000" cy="521280"/>
          </a:xfrm>
          <a:prstGeom prst="rect">
            <a:avLst/>
          </a:prstGeom>
        </p:spPr>
        <p:txBody>
          <a:bodyPr lIns="0" rIns="0" tIns="0" bIns="0"/>
          <a:p>
            <a:pPr algn="ctr"/>
            <a:r>
              <a:rPr lang="en-GB" sz="1400">
                <a:latin typeface="Times New Roman"/>
              </a:rPr>
              <a:t>&lt;footer&gt;</a:t>
            </a:r>
            <a:endParaRPr/>
          </a:p>
        </p:txBody>
      </p:sp>
      <p:sp>
        <p:nvSpPr>
          <p:cNvPr id="4" name="PlaceHolder 5"/>
          <p:cNvSpPr>
            <a:spLocks noGrp="1"/>
          </p:cNvSpPr>
          <p:nvPr>
            <p:ph type="sldNum"/>
          </p:nvPr>
        </p:nvSpPr>
        <p:spPr>
          <a:xfrm>
            <a:off x="7227360" y="6887160"/>
            <a:ext cx="2348280" cy="521280"/>
          </a:xfrm>
          <a:prstGeom prst="rect">
            <a:avLst/>
          </a:prstGeom>
        </p:spPr>
        <p:txBody>
          <a:bodyPr lIns="0" rIns="0" tIns="0" bIns="0"/>
          <a:p>
            <a:pPr algn="r"/>
            <a:fld id="{DE6C052B-2589-4748-B6BA-A2E6363C8B48}" type="slidenum">
              <a:rPr lang="en-GB" sz="1400">
                <a:latin typeface="Times New Roman"/>
              </a:rPr>
              <a:t>&lt;number&gt;</a:t>
            </a:fld>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
</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39" name="TextShape 1"/>
          <p:cNvSpPr txBox="1"/>
          <p:nvPr/>
        </p:nvSpPr>
        <p:spPr>
          <a:xfrm>
            <a:off x="504000" y="301320"/>
            <a:ext cx="9071640" cy="1262160"/>
          </a:xfrm>
          <a:prstGeom prst="rect">
            <a:avLst/>
          </a:prstGeom>
        </p:spPr>
        <p:txBody>
          <a:bodyPr lIns="0" rIns="0" tIns="0" bIns="0" anchor="ctr"/>
          <a:p>
            <a:pPr algn="ctr"/>
            <a:r>
              <a:rPr lang="en-GB" sz="4400">
                <a:latin typeface="Arial"/>
              </a:rPr>
              <a:t>DCTCP+ Bar BoF</a:t>
            </a:r>
            <a:endParaRPr/>
          </a:p>
        </p:txBody>
      </p:sp>
      <p:sp>
        <p:nvSpPr>
          <p:cNvPr id="40" name="TextShape 2"/>
          <p:cNvSpPr txBox="1"/>
          <p:nvPr/>
        </p:nvSpPr>
        <p:spPr>
          <a:xfrm>
            <a:off x="504000" y="1769040"/>
            <a:ext cx="9071640" cy="4384440"/>
          </a:xfrm>
          <a:prstGeom prst="rect">
            <a:avLst/>
          </a:prstGeom>
        </p:spPr>
        <p:txBody>
          <a:bodyPr lIns="0" rIns="0" tIns="0" bIns="0" anchor="ctr"/>
          <a:p>
            <a:pPr algn="ctr"/>
            <a:r>
              <a:rPr lang="en-GB" sz="3200">
                <a:latin typeface="Arial"/>
              </a:rPr>
              <a:t>IETF-93</a:t>
            </a:r>
            <a:endParaRPr/>
          </a:p>
          <a:p>
            <a:pPr algn="ctr"/>
            <a:r>
              <a:rPr lang="en-GB" sz="3200">
                <a:latin typeface="Arial"/>
              </a:rPr>
              <a:t>Praha, Jul 2015</a:t>
            </a:r>
            <a:endParaRPr/>
          </a:p>
        </p:txBody>
      </p:sp>
    </p:spTree>
  </p:cSld>
  <p:timing>
    <p:tnLst>
      <p:par>
        <p:cTn id="1" dur="indefinite" restart="never" nodeType="tmRoot">
          <p:childTnLst>
            <p:seq>
              <p:cTn id="2" nodeType="mainSeq"/>
              <p:prevCondLst>
                <p:cond delay="0" evt="onPrev">
                  <p:tgtEl>
                    <p:sldTgt/>
                  </p:tgtEl>
                </p:cond>
              </p:prevCondLst>
              <p:nextCondLst>
                <p:cond delay="0" evt="onNext">
                  <p:tgtEl>
                    <p:sldTgt/>
                  </p:tgtEl>
                </p:cond>
              </p:nextCondLst>
            </p:seq>
          </p:childTnLst>
        </p:cTn>
      </p:par>
    </p:tnLst>
  </p:timing>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1" name="TextShape 1"/>
          <p:cNvSpPr txBox="1"/>
          <p:nvPr/>
        </p:nvSpPr>
        <p:spPr>
          <a:xfrm>
            <a:off x="504000" y="301320"/>
            <a:ext cx="9071640" cy="1262160"/>
          </a:xfrm>
          <a:prstGeom prst="rect">
            <a:avLst/>
          </a:prstGeom>
        </p:spPr>
        <p:txBody>
          <a:bodyPr lIns="0" rIns="0" tIns="0" bIns="0" anchor="ctr"/>
          <a:p>
            <a:pPr algn="ctr"/>
            <a:r>
              <a:rPr lang="en-GB" sz="4400">
                <a:latin typeface="Arial"/>
              </a:rPr>
              <a:t>Note Well</a:t>
            </a:r>
            <a:endParaRPr/>
          </a:p>
        </p:txBody>
      </p:sp>
      <p:sp>
        <p:nvSpPr>
          <p:cNvPr id="42" name="TextShape 2"/>
          <p:cNvSpPr txBox="1"/>
          <p:nvPr/>
        </p:nvSpPr>
        <p:spPr>
          <a:xfrm>
            <a:off x="504000" y="1769040"/>
            <a:ext cx="9071640" cy="4384440"/>
          </a:xfrm>
          <a:prstGeom prst="rect">
            <a:avLst/>
          </a:prstGeom>
        </p:spPr>
        <p:txBody>
          <a:bodyPr lIns="0" rIns="0" tIns="0" bIns="0"/>
          <a:p>
            <a:endParaRPr/>
          </a:p>
        </p:txBody>
      </p:sp>
    </p:spTree>
  </p:cSld>
  <p:timing>
    <p:tnLst>
      <p:par>
        <p:cTn id="3" dur="indefinite" restart="never" nodeType="tmRoot">
          <p:childTnLst>
            <p:seq>
              <p:cTn id="4" nodeType="mainSeq"/>
              <p:prevCondLst>
                <p:cond delay="0" evt="onPrev">
                  <p:tgtEl>
                    <p:sldTgt/>
                  </p:tgtEl>
                </p:cond>
              </p:prevCondLst>
              <p:nextCondLst>
                <p:cond delay="0" evt="onNext">
                  <p:tgtEl>
                    <p:sldTgt/>
                  </p:tgtEl>
                </p:cond>
              </p:nextCondLst>
            </p:seq>
          </p:childTnLst>
        </p:cTn>
      </p:par>
    </p:tnLst>
  </p:timing>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3" name="TextShape 1"/>
          <p:cNvSpPr txBox="1"/>
          <p:nvPr/>
        </p:nvSpPr>
        <p:spPr>
          <a:xfrm>
            <a:off x="504000" y="301320"/>
            <a:ext cx="9071640" cy="1262160"/>
          </a:xfrm>
          <a:prstGeom prst="rect">
            <a:avLst/>
          </a:prstGeom>
        </p:spPr>
        <p:txBody>
          <a:bodyPr lIns="0" rIns="0" tIns="0" bIns="0" anchor="ctr"/>
          <a:p>
            <a:pPr algn="ctr"/>
            <a:r>
              <a:rPr lang="en-GB" sz="4400">
                <a:latin typeface="Arial"/>
              </a:rPr>
              <a:t>Proposed agenda</a:t>
            </a:r>
            <a:endParaRPr/>
          </a:p>
        </p:txBody>
      </p:sp>
      <p:sp>
        <p:nvSpPr>
          <p:cNvPr id="44" name="TextShape 2"/>
          <p:cNvSpPr txBox="1"/>
          <p:nvPr/>
        </p:nvSpPr>
        <p:spPr>
          <a:xfrm>
            <a:off x="504000" y="1769040"/>
            <a:ext cx="9071640" cy="4384440"/>
          </a:xfrm>
          <a:prstGeom prst="rect">
            <a:avLst/>
          </a:prstGeom>
        </p:spPr>
        <p:txBody>
          <a:bodyPr lIns="0" rIns="0" tIns="0" bIns="0"/>
          <a:p>
            <a:pPr>
              <a:buSzPct val="45000"/>
              <a:buFont typeface="StarSymbol"/>
              <a:buChar char=""/>
            </a:pPr>
            <a:r>
              <a:rPr lang="en-GB" sz="2800">
                <a:latin typeface="Arial"/>
              </a:rPr>
              <a:t>18:00 Introductions - name and interest</a:t>
            </a:r>
            <a:endParaRPr/>
          </a:p>
          <a:p>
            <a:pPr>
              <a:buSzPct val="45000"/>
              <a:buFont typeface="StarSymbol"/>
              <a:buChar char=""/>
            </a:pPr>
            <a:r>
              <a:rPr lang="en-GB" sz="2800">
                <a:latin typeface="Arial"/>
              </a:rPr>
              <a:t>Scope/Agenda Bashing</a:t>
            </a:r>
            <a:endParaRPr/>
          </a:p>
          <a:p>
            <a:pPr>
              <a:buSzPct val="45000"/>
              <a:buFont typeface="StarSymbol"/>
              <a:buChar char=""/>
            </a:pPr>
            <a:r>
              <a:rPr lang="en-GB" sz="2800">
                <a:latin typeface="Arial"/>
              </a:rPr>
              <a:t>18:15 List of </a:t>
            </a:r>
            <a:r>
              <a:rPr i="1" lang="en-GB" sz="2800">
                <a:latin typeface="Arial"/>
              </a:rPr>
              <a:t>must-have </a:t>
            </a:r>
            <a:r>
              <a:rPr lang="en-GB" sz="2800">
                <a:latin typeface="Arial"/>
              </a:rPr>
              <a:t>changes before deployment alongside existing traffic.</a:t>
            </a:r>
            <a:endParaRPr/>
          </a:p>
          <a:p>
            <a:pPr>
              <a:buSzPct val="45000"/>
              <a:buFont typeface="StarSymbol"/>
              <a:buChar char=""/>
            </a:pPr>
            <a:r>
              <a:rPr lang="en-GB" sz="2800">
                <a:latin typeface="Arial"/>
              </a:rPr>
              <a:t>18:30 Brainstorm to identify people not present that will be important to this.</a:t>
            </a:r>
            <a:endParaRPr/>
          </a:p>
          <a:p>
            <a:pPr>
              <a:buSzPct val="45000"/>
              <a:buFont typeface="StarSymbol"/>
              <a:buChar char=""/>
            </a:pPr>
            <a:r>
              <a:rPr lang="en-GB" sz="2800">
                <a:latin typeface="Arial"/>
              </a:rPr>
              <a:t>18:40 What is the best way to ensure the outputs from a number of separate developers all converge in parallel to standardisation?</a:t>
            </a:r>
            <a:endParaRPr/>
          </a:p>
          <a:p>
            <a:pPr>
              <a:buSzPct val="45000"/>
              <a:buFont typeface="StarSymbol"/>
              <a:buChar char=""/>
            </a:pPr>
            <a:r>
              <a:rPr lang="en-GB" sz="2800">
                <a:latin typeface="Arial"/>
              </a:rPr>
              <a:t>18:50 Next steps: </a:t>
            </a:r>
            <a:r>
              <a:rPr lang="en-GB" sz="2800">
                <a:latin typeface="Arial"/>
              </a:rPr>
              <a:t>
</a:t>
            </a:r>
            <a:r>
              <a:rPr lang="en-GB" sz="2800">
                <a:latin typeface="Arial"/>
              </a:rPr>
              <a:t>Actions to set up suitable MLs, tools, with timesales etc.</a:t>
            </a:r>
            <a:endParaRPr/>
          </a:p>
          <a:p>
            <a:pPr>
              <a:buSzPct val="45000"/>
              <a:buFont typeface="StarSymbol"/>
              <a:buChar char=""/>
            </a:pPr>
            <a:r>
              <a:rPr lang="en-GB" sz="2800">
                <a:latin typeface="Arial"/>
              </a:rPr>
              <a:t>End 19:00</a:t>
            </a:r>
            <a:endParaRPr/>
          </a:p>
        </p:txBody>
      </p:sp>
    </p:spTree>
  </p:cSld>
  <p:timing>
    <p:tnLst>
      <p:par>
        <p:cTn id="5" dur="indefinite" restart="never" nodeType="tmRoot">
          <p:childTnLst>
            <p:seq>
              <p:cTn id="6" nodeType="mainSeq"/>
              <p:prevCondLst>
                <p:cond delay="0" evt="onPrev">
                  <p:tgtEl>
                    <p:sldTgt/>
                  </p:tgtEl>
                </p:cond>
              </p:prevCondLst>
              <p:nextCondLst>
                <p:cond delay="0" evt="onNext">
                  <p:tgtEl>
                    <p:sldTgt/>
                  </p:tgtEl>
                </p:cond>
              </p:nextCondLst>
            </p:seq>
          </p:childTnLst>
        </p:cTn>
      </p:par>
    </p:tnLst>
  </p:timing>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5" name="TextShape 1"/>
          <p:cNvSpPr txBox="1"/>
          <p:nvPr/>
        </p:nvSpPr>
        <p:spPr>
          <a:xfrm>
            <a:off x="504000" y="301320"/>
            <a:ext cx="9071640" cy="1262160"/>
          </a:xfrm>
          <a:prstGeom prst="rect">
            <a:avLst/>
          </a:prstGeom>
        </p:spPr>
        <p:txBody>
          <a:bodyPr lIns="0" rIns="0" tIns="0" bIns="0" anchor="ctr"/>
          <a:p>
            <a:pPr algn="ctr"/>
            <a:r>
              <a:rPr lang="en-GB" sz="4400">
                <a:latin typeface="Arial"/>
              </a:rPr>
              <a:t>Scope</a:t>
            </a:r>
            <a:endParaRPr/>
          </a:p>
        </p:txBody>
      </p:sp>
      <p:sp>
        <p:nvSpPr>
          <p:cNvPr id="46" name="TextShape 2"/>
          <p:cNvSpPr txBox="1"/>
          <p:nvPr/>
        </p:nvSpPr>
        <p:spPr>
          <a:xfrm>
            <a:off x="504000" y="1769040"/>
            <a:ext cx="9071640" cy="4384440"/>
          </a:xfrm>
          <a:prstGeom prst="rect">
            <a:avLst/>
          </a:prstGeom>
        </p:spPr>
        <p:txBody>
          <a:bodyPr lIns="0" rIns="0" tIns="0" bIns="0"/>
          <a:p>
            <a:pPr>
              <a:buSzPct val="45000"/>
              <a:buFont typeface="StarSymbol"/>
              <a:buChar char=""/>
            </a:pPr>
            <a:r>
              <a:rPr lang="en-GB" sz="3200">
                <a:latin typeface="Arial"/>
              </a:rPr>
              <a:t>Evolving the e2e DCTCP protocol for use alongside existing traffic (whether in DCs, private nets or public Internet).</a:t>
            </a:r>
            <a:endParaRPr/>
          </a:p>
          <a:p>
            <a:pPr>
              <a:buSzPct val="45000"/>
              <a:buFont typeface="StarSymbol"/>
              <a:buChar char=""/>
            </a:pPr>
            <a:r>
              <a:rPr lang="en-GB" sz="3200">
                <a:latin typeface="Arial"/>
              </a:rPr>
              <a:t>Primarily to get DCTCP /developers/ involved early (Windows, FreeBSD, Linux), so that whatever we decide to standardise can be implemented in parallel</a:t>
            </a:r>
            <a:endParaRPr/>
          </a:p>
          <a:p>
            <a:pPr lvl="1">
              <a:buSzPct val="75000"/>
              <a:buFont typeface="StarSymbol"/>
              <a:buChar char=""/>
            </a:pPr>
            <a:r>
              <a:rPr lang="en-GB" sz="2800">
                <a:latin typeface="Arial"/>
              </a:rPr>
              <a:t>(Doing implementation and standardisation in series is not desirable, in whichever order).</a:t>
            </a:r>
            <a:endParaRPr/>
          </a:p>
          <a:p>
            <a:pPr>
              <a:buSzPct val="45000"/>
              <a:buFont typeface="StarSymbol"/>
              <a:buChar char=""/>
            </a:pPr>
            <a:r>
              <a:rPr lang="en-GB" sz="3200">
                <a:latin typeface="Arial"/>
              </a:rPr>
              <a:t>Primarily an organisational meeting about creating a forum / community to do this work, using people's experience to know what will work best.</a:t>
            </a:r>
            <a:endParaRPr/>
          </a:p>
        </p:txBody>
      </p:sp>
    </p:spTree>
  </p:cSld>
  <p:timing>
    <p:tnLst>
      <p:par>
        <p:cTn id="7" dur="indefinite" restart="never" nodeType="tmRoot">
          <p:childTnLst>
            <p:seq>
              <p:cTn id="8" nodeType="mainSeq"/>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47" name="TextShape 1"/>
          <p:cNvSpPr txBox="1"/>
          <p:nvPr/>
        </p:nvSpPr>
        <p:spPr>
          <a:xfrm>
            <a:off x="504000" y="301320"/>
            <a:ext cx="9071640" cy="1262160"/>
          </a:xfrm>
          <a:prstGeom prst="rect">
            <a:avLst/>
          </a:prstGeom>
        </p:spPr>
        <p:txBody>
          <a:bodyPr lIns="0" rIns="0" tIns="0" bIns="0" anchor="ctr"/>
          <a:p>
            <a:pPr algn="ctr">
              <a:buSzPct val="45000"/>
              <a:buFont typeface="StarSymbol"/>
              <a:buChar char=""/>
            </a:pPr>
            <a:r>
              <a:rPr lang="en-GB" sz="4400">
                <a:latin typeface="Arial"/>
              </a:rPr>
              <a:t>Not in Scope</a:t>
            </a:r>
            <a:endParaRPr/>
          </a:p>
        </p:txBody>
      </p:sp>
      <p:sp>
        <p:nvSpPr>
          <p:cNvPr id="48" name="TextShape 2"/>
          <p:cNvSpPr txBox="1"/>
          <p:nvPr/>
        </p:nvSpPr>
        <p:spPr>
          <a:xfrm>
            <a:off x="504000" y="1769040"/>
            <a:ext cx="9071640" cy="4384440"/>
          </a:xfrm>
          <a:prstGeom prst="rect">
            <a:avLst/>
          </a:prstGeom>
        </p:spPr>
        <p:txBody>
          <a:bodyPr lIns="0" rIns="0" tIns="0" bIns="0"/>
          <a:p>
            <a:pPr>
              <a:buSzPct val="45000"/>
              <a:buFont typeface="StarSymbol"/>
              <a:buChar char=""/>
            </a:pPr>
            <a:r>
              <a:rPr lang="en-GB" sz="3200">
                <a:latin typeface="Arial"/>
              </a:rPr>
              <a:t>Network changes are not in scope unless they impact the list of changes needed to DCTCP that Koen and I posted in the original email.</a:t>
            </a:r>
            <a:endParaRPr/>
          </a:p>
          <a:p>
            <a:pPr lvl="1">
              <a:buSzPct val="75000"/>
              <a:buFont typeface="StarSymbol"/>
              <a:buChar char=""/>
            </a:pPr>
            <a:r>
              <a:rPr lang="en-GB" sz="2800">
                <a:latin typeface="Arial"/>
              </a:rPr>
              <a:t>I am only aware of two solutions in the network that enable DCTCP co-existence (i) the one Koen and I link to; (ii) the one Glenn Judd used in Morgan Stanley (Diffserv segregation or capacity). If people think there are others, please keep today's discussion focused on whether any different changes to DCTCP will be needed than those listed above.</a:t>
            </a:r>
            <a:endParaRPr/>
          </a:p>
          <a:p>
            <a:pPr>
              <a:buSzPct val="45000"/>
              <a:buFont typeface="StarSymbol"/>
              <a:buChar char=""/>
            </a:pPr>
            <a:r>
              <a:rPr lang="en-GB" sz="3200">
                <a:latin typeface="Arial"/>
              </a:rPr>
              <a:t>Please /do not/ describe in-network solutions in this Bar BoF.</a:t>
            </a:r>
            <a:endParaRPr/>
          </a:p>
          <a:p>
            <a:pPr>
              <a:buSzPct val="45000"/>
              <a:buFont typeface="StarSymbol"/>
              <a:buChar char=""/>
            </a:pPr>
            <a:r>
              <a:rPr lang="en-GB" sz="3200">
                <a:latin typeface="Arial"/>
              </a:rPr>
              <a:t>Identifier Out Of Scope for Today?</a:t>
            </a:r>
            <a:endParaRPr/>
          </a:p>
          <a:p>
            <a:pPr lvl="1">
              <a:buSzPct val="75000"/>
              <a:buFont typeface="StarSymbol"/>
              <a:buChar char=""/>
            </a:pPr>
            <a:r>
              <a:rPr lang="en-GB" sz="2800">
                <a:latin typeface="Arial"/>
              </a:rPr>
              <a:t>Please continue to discuss whether and what identifier will be needed for different traffic treatment /by email/, but I suggest we do /not/ discuss this in the session. We know there are at least three possible solutions, and one will have to be picked during standardisation - so that is not priority #1 task today.</a:t>
            </a:r>
            <a:endParaRPr/>
          </a:p>
        </p:txBody>
      </p:sp>
    </p:spTree>
  </p:cSld>
  <p:timing>
    <p:tnLst>
      <p:par>
        <p:cTn id="9" dur="indefinite" restart="never" nodeType="tmRoot">
          <p:childTnLst>
            <p:seq>
              <p:cTn id="10" nodeType="mainSeq"/>
              <p:prevCondLst>
                <p:cond delay="0" evt="onPrev">
                  <p:tgtEl>
                    <p:sldTgt/>
                  </p:tgtEl>
                </p:cond>
              </p:prevCondLst>
              <p:nextCondLst>
                <p:cond delay="0" evt="onNext">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