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_rels/slideMaster9.xml.rels" ContentType="application/vnd.openxmlformats-package.relationships+xml"/>
  <Override PartName="/ppt/slideMasters/_rels/slideMaster8.xml.rels" ContentType="application/vnd.openxmlformats-package.relationships+xml"/>
  <Override PartName="/ppt/slideMasters/_rels/slideMaster7.xml.rels" ContentType="application/vnd.openxmlformats-package.relationships+xml"/>
  <Override PartName="/ppt/slideMasters/_rels/slideMaster6.xml.rels" ContentType="application/vnd.openxmlformats-package.relationships+xml"/>
  <Override PartName="/ppt/slideMasters/_rels/slideMaster12.xml.rels" ContentType="application/vnd.openxmlformats-package.relationships+xml"/>
  <Override PartName="/ppt/slideMasters/_rels/slideMaster5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11.xml.rels" ContentType="application/vnd.openxmlformats-package.relationships+xml"/>
  <Override PartName="/ppt/slideMasters/_rels/slideMaster4.xml.rels" ContentType="application/vnd.openxmlformats-package.relationships+xml"/>
  <Override PartName="/ppt/slideMasters/_rels/slideMaster1.xml.rels" ContentType="application/vnd.openxmlformats-package.relationships+xml"/>
  <Override PartName="/ppt/slideMasters/_rels/slideMaster10.xml.rels" ContentType="application/vnd.openxmlformats-package.relationships+xml"/>
  <Override PartName="/ppt/slideMasters/_rels/slideMaster3.xml.rels" ContentType="application/vnd.openxmlformats-package.relationship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10.xml" ContentType="application/vnd.openxmlformats-officedocument.theme+xml"/>
  <Override PartName="/ppt/theme/theme5.xml" ContentType="application/vnd.openxmlformats-officedocument.theme+xml"/>
  <Override PartName="/ppt/theme/theme11.xml" ContentType="application/vnd.openxmlformats-officedocument.theme+xml"/>
  <Override PartName="/ppt/theme/theme6.xml" ContentType="application/vnd.openxmlformats-officedocument.theme+xml"/>
  <Override PartName="/ppt/theme/theme12.xml" ContentType="application/vnd.openxmlformats-officedocument.theme+xml"/>
  <Override PartName="/ppt/theme/theme7.xml" ContentType="application/vnd.openxmlformats-officedocument.theme+xml"/>
  <Override PartName="/ppt/theme/theme13.xml" ContentType="application/vnd.openxmlformats-officedocument.theme+xml"/>
  <Override PartName="/ppt/theme/theme8.xml" ContentType="application/vnd.openxmlformats-officedocument.theme+xml"/>
  <Override PartName="/ppt/theme/theme9.xml" ContentType="application/vnd.openxmlformats-officedocument.theme+xml"/>
  <Override PartName="/ppt/notesSlides/_rels/notesSlide1.xml.rels" ContentType="application/vnd.openxmlformats-package.relationships+xml"/>
  <Override PartName="/ppt/notesSlides/notesSlide1.xml" ContentType="application/vnd.openxmlformats-officedocument.presentationml.notesSlide+xml"/>
  <Override PartName="/ppt/_rels/presentation.xml.rels" ContentType="application/vnd.openxmlformats-package.relationships+xml"/>
  <Override PartName="/ppt/slideLayouts/_rels/slideLayout102.xml.rels" ContentType="application/vnd.openxmlformats-package.relationships+xml"/>
  <Override PartName="/ppt/slideLayouts/_rels/slideLayout101.xml.rels" ContentType="application/vnd.openxmlformats-package.relationships+xml"/>
  <Override PartName="/ppt/slideLayouts/_rels/slideLayout100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8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27.xml.rels" ContentType="application/vnd.openxmlformats-package.relationships+xml"/>
  <Override PartName="/ppt/slideLayouts/_rels/slideLayout88.xml.rels" ContentType="application/vnd.openxmlformats-package.relationships+xml"/>
  <Override PartName="/ppt/slideLayouts/_rels/slideLayout87.xml.rels" ContentType="application/vnd.openxmlformats-package.relationships+xml"/>
  <Override PartName="/ppt/slideLayouts/_rels/slideLayout86.xml.rels" ContentType="application/vnd.openxmlformats-package.relationships+xml"/>
  <Override PartName="/ppt/slideLayouts/_rels/slideLayout78.xml.rels" ContentType="application/vnd.openxmlformats-package.relationships+xml"/>
  <Override PartName="/ppt/slideLayouts/_rels/slideLayout76.xml.rels" ContentType="application/vnd.openxmlformats-package.relationships+xml"/>
  <Override PartName="/ppt/slideLayouts/_rels/slideLayout75.xml.rels" ContentType="application/vnd.openxmlformats-package.relationships+xml"/>
  <Override PartName="/ppt/slideLayouts/_rels/slideLayout74.xml.rels" ContentType="application/vnd.openxmlformats-package.relationships+xml"/>
  <Override PartName="/ppt/slideLayouts/_rels/slideLayout140.xml.rels" ContentType="application/vnd.openxmlformats-package.relationships+xml"/>
  <Override PartName="/ppt/slideLayouts/_rels/slideLayout29.xml.rels" ContentType="application/vnd.openxmlformats-package.relationships+xml"/>
  <Override PartName="/ppt/slideLayouts/_rels/slideLayout144.xml.rels" ContentType="application/vnd.openxmlformats-package.relationships+xml"/>
  <Override PartName="/ppt/slideLayouts/_rels/slideLayout40.xml.rels" ContentType="application/vnd.openxmlformats-package.relationships+xml"/>
  <Override PartName="/ppt/slideLayouts/_rels/slideLayout55.xml.rels" ContentType="application/vnd.openxmlformats-package.relationships+xml"/>
  <Override PartName="/ppt/slideLayouts/_rels/slideLayout39.xml.rels" ContentType="application/vnd.openxmlformats-package.relationships+xml"/>
  <Override PartName="/ppt/slideLayouts/_rels/slideLayout133.xml.rels" ContentType="application/vnd.openxmlformats-package.relationships+xml"/>
  <Override PartName="/ppt/slideLayouts/_rels/slideLayout142.xml.rels" ContentType="application/vnd.openxmlformats-package.relationships+xml"/>
  <Override PartName="/ppt/slideLayouts/_rels/slideLayout112.xml.rels" ContentType="application/vnd.openxmlformats-package.relationships+xml"/>
  <Override PartName="/ppt/slideLayouts/_rels/slideLayout56.xml.rels" ContentType="application/vnd.openxmlformats-package.relationships+xml"/>
  <Override PartName="/ppt/slideLayouts/_rels/slideLayout60.xml.rels" ContentType="application/vnd.openxmlformats-package.relationships+xml"/>
  <Override PartName="/ppt/slideLayouts/_rels/slideLayout50.xml.rels" ContentType="application/vnd.openxmlformats-package.relationships+xml"/>
  <Override PartName="/ppt/slideLayouts/_rels/slideLayout108.xml.rels" ContentType="application/vnd.openxmlformats-package.relationships+xml"/>
  <Override PartName="/ppt/slideLayouts/_rels/slideLayout99.xml.rels" ContentType="application/vnd.openxmlformats-package.relationships+xml"/>
  <Override PartName="/ppt/slideLayouts/_rels/slideLayout41.xml.rels" ContentType="application/vnd.openxmlformats-package.relationships+xml"/>
  <Override PartName="/ppt/slideLayouts/_rels/slideLayout34.xml.rels" ContentType="application/vnd.openxmlformats-package.relationships+xml"/>
  <Override PartName="/ppt/slideLayouts/_rels/slideLayout138.xml.rels" ContentType="application/vnd.openxmlformats-package.relationships+xml"/>
  <Override PartName="/ppt/slideLayouts/_rels/slideLayout54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132.xml.rels" ContentType="application/vnd.openxmlformats-package.relationships+xml"/>
  <Override PartName="/ppt/slideLayouts/_rels/slideLayout141.xml.rels" ContentType="application/vnd.openxmlformats-package.relationships+xml"/>
  <Override PartName="/ppt/slideLayouts/_rels/slideLayout33.xml.rels" ContentType="application/vnd.openxmlformats-package.relationships+xml"/>
  <Override PartName="/ppt/slideLayouts/_rels/slideLayout137.xml.rels" ContentType="application/vnd.openxmlformats-package.relationships+xml"/>
  <Override PartName="/ppt/slideLayouts/_rels/slideLayout105.xml.rels" ContentType="application/vnd.openxmlformats-package.relationships+xml"/>
  <Override PartName="/ppt/slideLayouts/_rels/slideLayout53.xml.rels" ContentType="application/vnd.openxmlformats-package.relationships+xml"/>
  <Override PartName="/ppt/slideLayouts/_rels/slideLayout136.xml.rels" ContentType="application/vnd.openxmlformats-package.relationships+xml"/>
  <Override PartName="/ppt/slideLayouts/_rels/slideLayout32.xml.rels" ContentType="application/vnd.openxmlformats-package.relationships+xml"/>
  <Override PartName="/ppt/slideLayouts/_rels/slideLayout85.xml.rels" ContentType="application/vnd.openxmlformats-package.relationships+xml"/>
  <Override PartName="/ppt/slideLayouts/_rels/slideLayout59.xml.rels" ContentType="application/vnd.openxmlformats-package.relationships+xml"/>
  <Override PartName="/ppt/slideLayouts/_rels/slideLayout104.xml.rels" ContentType="application/vnd.openxmlformats-package.relationships+xml"/>
  <Override PartName="/ppt/slideLayouts/_rels/slideLayout52.xml.rels" ContentType="application/vnd.openxmlformats-package.relationships+xml"/>
  <Override PartName="/ppt/slideLayouts/_rels/slideLayout111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64.xml.rels" ContentType="application/vnd.openxmlformats-package.relationships+xml"/>
  <Override PartName="/ppt/slideLayouts/_rels/slideLayout143.xml.rels" ContentType="application/vnd.openxmlformats-package.relationships+xml"/>
  <Override PartName="/ppt/slideLayouts/_rels/slideLayout47.xml.rels" ContentType="application/vnd.openxmlformats-package.relationships+xml"/>
  <Override PartName="/ppt/slideLayouts/_rels/slideLayout91.xml.rels" ContentType="application/vnd.openxmlformats-package.relationships+xml"/>
  <Override PartName="/ppt/slideLayouts/_rels/slideLayout96.xml.rels" ContentType="application/vnd.openxmlformats-package.relationships+xml"/>
  <Override PartName="/ppt/slideLayouts/_rels/slideLayout43.xml.rels" ContentType="application/vnd.openxmlformats-package.relationships+xml"/>
  <Override PartName="/ppt/slideLayouts/_rels/slideLayout113.xml.rels" ContentType="application/vnd.openxmlformats-package.relationships+xml"/>
  <Override PartName="/ppt/slideLayouts/_rels/slideLayout109.xml.rels" ContentType="application/vnd.openxmlformats-package.relationships+xml"/>
  <Override PartName="/ppt/slideLayouts/_rels/slideLayout120.xml.rels" ContentType="application/vnd.openxmlformats-package.relationships+xml"/>
  <Override PartName="/ppt/slideLayouts/_rels/slideLayout42.xml.rels" ContentType="application/vnd.openxmlformats-package.relationships+xml"/>
  <Override PartName="/ppt/slideLayouts/_rels/slideLayout51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15.xml.rels" ContentType="application/vnd.openxmlformats-package.relationships+xml"/>
  <Override PartName="/ppt/slideLayouts/_rels/slideLayout122.xml.rels" ContentType="application/vnd.openxmlformats-package.relationships+xml"/>
  <Override PartName="/ppt/slideLayouts/_rels/slideLayout110.xml.rels" ContentType="application/vnd.openxmlformats-package.relationships+xml"/>
  <Override PartName="/ppt/slideLayouts/_rels/slideLayout103.xml.rels" ContentType="application/vnd.openxmlformats-package.relationships+xml"/>
  <Override PartName="/ppt/slideLayouts/_rels/slideLayout118.xml.rels" ContentType="application/vnd.openxmlformats-package.relationships+xml"/>
  <Override PartName="/ppt/slideLayouts/_rels/slideLayout66.xml.rels" ContentType="application/vnd.openxmlformats-package.relationships+xml"/>
  <Override PartName="/ppt/slideLayouts/_rels/slideLayout123.xml.rels" ContentType="application/vnd.openxmlformats-package.relationships+xml"/>
  <Override PartName="/ppt/slideLayouts/_rels/slideLayout121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4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65.xml.rels" ContentType="application/vnd.openxmlformats-package.relationships+xml"/>
  <Override PartName="/ppt/slideLayouts/_rels/slideLayout84.xml.rels" ContentType="application/vnd.openxmlformats-package.relationships+xml"/>
  <Override PartName="/ppt/slideLayouts/_rels/slideLayout48.xml.rels" ContentType="application/vnd.openxmlformats-package.relationships+xml"/>
  <Override PartName="/ppt/slideLayouts/_rels/slideLayout92.xml.rels" ContentType="application/vnd.openxmlformats-package.relationships+xml"/>
  <Override PartName="/ppt/slideLayouts/_rels/slideLayout35.xml.rels" ContentType="application/vnd.openxmlformats-package.relationships+xml"/>
  <Override PartName="/ppt/slideLayouts/_rels/slideLayout139.xml.rels" ContentType="application/vnd.openxmlformats-package.relationships+xml"/>
  <Override PartName="/ppt/slideLayouts/_rels/slideLayout131.xml.rels" ContentType="application/vnd.openxmlformats-package.relationships+xml"/>
  <Override PartName="/ppt/slideLayouts/_rels/slideLayout82.xml.rels" ContentType="application/vnd.openxmlformats-package.relationships+xml"/>
  <Override PartName="/ppt/slideLayouts/_rels/slideLayout38.xml.rels" ContentType="application/vnd.openxmlformats-package.relationships+xml"/>
  <Override PartName="/ppt/slideLayouts/_rels/slideLayout90.xml.rels" ContentType="application/vnd.openxmlformats-package.relationships+xml"/>
  <Override PartName="/ppt/slideLayouts/_rels/slideLayout46.xml.rels" ContentType="application/vnd.openxmlformats-package.relationships+xml"/>
  <Override PartName="/ppt/slideLayouts/_rels/slideLayout130.xml.rels" ContentType="application/vnd.openxmlformats-package.relationships+xml"/>
  <Override PartName="/ppt/slideLayouts/_rels/slideLayout77.xml.rels" ContentType="application/vnd.openxmlformats-package.relationships+xml"/>
  <Override PartName="/ppt/slideLayouts/_rels/slideLayout44.xml.rels" ContentType="application/vnd.openxmlformats-package.relationships+xml"/>
  <Override PartName="/ppt/slideLayouts/_rels/slideLayout97.xml.rels" ContentType="application/vnd.openxmlformats-package.relationships+xml"/>
  <Override PartName="/ppt/slideLayouts/_rels/slideLayout106.xml.rels" ContentType="application/vnd.openxmlformats-package.relationships+xml"/>
  <Override PartName="/ppt/slideLayouts/_rels/slideLayout31.xml.rels" ContentType="application/vnd.openxmlformats-package.relationships+xml"/>
  <Override PartName="/ppt/slideLayouts/_rels/slideLayout135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128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134.xml.rels" ContentType="application/vnd.openxmlformats-package.relationships+xml"/>
  <Override PartName="/ppt/slideLayouts/_rels/slideLayout30.xml.rels" ContentType="application/vnd.openxmlformats-package.relationships+xml"/>
  <Override PartName="/ppt/slideLayouts/_rels/slideLayout83.xml.rels" ContentType="application/vnd.openxmlformats-package.relationships+xml"/>
  <Override PartName="/ppt/slideLayouts/_rels/slideLayout79.xml.rels" ContentType="application/vnd.openxmlformats-package.relationships+xml"/>
  <Override PartName="/ppt/slideLayouts/_rels/slideLayout45.xml.rels" ContentType="application/vnd.openxmlformats-package.relationships+xml"/>
  <Override PartName="/ppt/slideLayouts/_rels/slideLayout98.xml.rels" ContentType="application/vnd.openxmlformats-package.relationships+xml"/>
  <Override PartName="/ppt/slideLayouts/_rels/slideLayout107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127.xml.rels" ContentType="application/vnd.openxmlformats-package.relationships+xml"/>
  <Override PartName="/ppt/slideLayouts/_rels/slideLayout57.xml.rels" ContentType="application/vnd.openxmlformats-package.relationships+xml"/>
  <Override PartName="/ppt/slideLayouts/_rels/slideLayout61.xml.rels" ContentType="application/vnd.openxmlformats-package.relationships+xml"/>
  <Override PartName="/ppt/slideLayouts/_rels/slideLayout124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95.xml.rels" ContentType="application/vnd.openxmlformats-package.relationships+xml"/>
  <Override PartName="/ppt/slideLayouts/_rels/slideLayout58.xml.rels" ContentType="application/vnd.openxmlformats-package.relationships+xml"/>
  <Override PartName="/ppt/slideLayouts/_rels/slideLayout125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126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89.xml.rels" ContentType="application/vnd.openxmlformats-package.relationships+xml"/>
  <Override PartName="/ppt/slideLayouts/_rels/slideLayout49.xml.rels" ContentType="application/vnd.openxmlformats-package.relationships+xml"/>
  <Override PartName="/ppt/slideLayouts/_rels/slideLayout93.xml.rels" ContentType="application/vnd.openxmlformats-package.relationships+xml"/>
  <Override PartName="/ppt/slideLayouts/_rels/slideLayout119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16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80.xml.rels" ContentType="application/vnd.openxmlformats-package.relationships+xml"/>
  <Override PartName="/ppt/slideLayouts/_rels/slideLayout36.xml.rels" ContentType="application/vnd.openxmlformats-package.relationships+xml"/>
  <Override PartName="/ppt/slideLayouts/_rels/slideLayout117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81.xml.rels" ContentType="application/vnd.openxmlformats-package.relationships+xml"/>
  <Override PartName="/ppt/slideLayouts/_rels/slideLayout37.xml.rels" ContentType="application/vnd.openxmlformats-package.relationships+xml"/>
  <Override PartName="/ppt/slideLayouts/_rels/slideLayout129.xml.rels" ContentType="application/vnd.openxmlformats-package.relationships+xml"/>
  <Override PartName="/ppt/slideLayouts/_rels/slideLayout25.xml.rels" ContentType="application/vnd.openxmlformats-package.relationships+xml"/>
  <Override PartName="/ppt/slideLayouts/_rels/slideLayout70.xml.rels" ContentType="application/vnd.openxmlformats-package.relationships+xml"/>
  <Override PartName="/ppt/slideLayouts/_rels/slideLayout26.xml.rels" ContentType="application/vnd.openxmlformats-package.relationships+xml"/>
  <Override PartName="/ppt/slideLayouts/_rels/slideLayout94.xml.rels" ContentType="application/vnd.openxmlformats-package.relationships+xml"/>
  <Override PartName="/ppt/slideLayouts/_rels/slideLayout62.xml.rels" ContentType="application/vnd.openxmlformats-package.relationships+xml"/>
  <Override PartName="/ppt/slideLayouts/_rels/slideLayout63.xml.rels" ContentType="application/vnd.openxmlformats-package.relationships+xml"/>
  <Override PartName="/ppt/slideLayouts/_rels/slideLayout67.xml.rels" ContentType="application/vnd.openxmlformats-package.relationships+xml"/>
  <Override PartName="/ppt/slideLayouts/_rels/slideLayout71.xml.rels" ContentType="application/vnd.openxmlformats-package.relationships+xml"/>
  <Override PartName="/ppt/slideLayouts/_rels/slideLayout68.xml.rels" ContentType="application/vnd.openxmlformats-package.relationships+xml"/>
  <Override PartName="/ppt/slideLayouts/_rels/slideLayout72.xml.rels" ContentType="application/vnd.openxmlformats-package.relationships+xml"/>
  <Override PartName="/ppt/slideLayouts/_rels/slideLayout69.xml.rels" ContentType="application/vnd.openxmlformats-package.relationships+xml"/>
  <Override PartName="/ppt/slideLayouts/_rels/slideLayout73.xml.rels" ContentType="application/vnd.openxmlformats-package.relationships+xml"/>
  <Override PartName="/ppt/slideLayouts/slideLayout124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128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129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135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136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137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138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139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133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134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140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141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132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131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130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144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143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142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127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25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26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media/image1.png" ContentType="image/png"/>
  <Override PartName="/ppt/media/image3.jpeg" ContentType="image/jpeg"/>
  <Override PartName="/ppt/media/image2.png" ContentType="image/png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  <p:sldMasterId id="2147483674" r:id="rId4"/>
    <p:sldMasterId id="2147483687" r:id="rId5"/>
    <p:sldMasterId id="2147483700" r:id="rId6"/>
    <p:sldMasterId id="2147483713" r:id="rId7"/>
    <p:sldMasterId id="2147483726" r:id="rId8"/>
    <p:sldMasterId id="2147483739" r:id="rId9"/>
    <p:sldMasterId id="2147483752" r:id="rId10"/>
    <p:sldMasterId id="2147483765" r:id="rId11"/>
    <p:sldMasterId id="2147483778" r:id="rId12"/>
    <p:sldMasterId id="2147483791" r:id="rId13"/>
  </p:sldMasterIdLst>
  <p:notesMasterIdLst>
    <p:notesMasterId r:id="rId14"/>
  </p:notesMasterIdLst>
  <p:sldIdLst>
    <p:sldId id="256" r:id="rId15"/>
    <p:sldId id="257" r:id="rId16"/>
    <p:sldId id="258" r:id="rId17"/>
  </p:sldIdLst>
  <p:sldSz cx="9144000" cy="5145087"/>
  <p:notesSz cx="7010400" cy="9296400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Master" Target="slideMasters/slideMaster4.xml"/><Relationship Id="rId6" Type="http://schemas.openxmlformats.org/officeDocument/2006/relationships/slideMaster" Target="slideMasters/slideMaster5.xml"/><Relationship Id="rId7" Type="http://schemas.openxmlformats.org/officeDocument/2006/relationships/slideMaster" Target="slideMasters/slideMaster6.xml"/><Relationship Id="rId8" Type="http://schemas.openxmlformats.org/officeDocument/2006/relationships/slideMaster" Target="slideMasters/slideMaster7.xml"/><Relationship Id="rId9" Type="http://schemas.openxmlformats.org/officeDocument/2006/relationships/slideMaster" Target="slideMasters/slideMaster8.xml"/><Relationship Id="rId10" Type="http://schemas.openxmlformats.org/officeDocument/2006/relationships/slideMaster" Target="slideMasters/slideMaster9.xml"/><Relationship Id="rId11" Type="http://schemas.openxmlformats.org/officeDocument/2006/relationships/slideMaster" Target="slideMasters/slideMaster10.xml"/><Relationship Id="rId12" Type="http://schemas.openxmlformats.org/officeDocument/2006/relationships/slideMaster" Target="slideMasters/slideMaster11.xml"/><Relationship Id="rId13" Type="http://schemas.openxmlformats.org/officeDocument/2006/relationships/slideMaster" Target="slideMasters/slideMaster12.xml"/><Relationship Id="rId14" Type="http://schemas.openxmlformats.org/officeDocument/2006/relationships/notesMaster" Target="notesMasters/notesMaster1.xml"/><Relationship Id="rId15" Type="http://schemas.openxmlformats.org/officeDocument/2006/relationships/slide" Target="slides/slide1.xml"/><Relationship Id="rId16" Type="http://schemas.openxmlformats.org/officeDocument/2006/relationships/slide" Target="slides/slide2.xml"/><Relationship Id="rId17" Type="http://schemas.openxmlformats.org/officeDocument/2006/relationships/slide" Target="slides/slide3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13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9" name="PlaceHolder 1"/>
          <p:cNvSpPr>
            <a:spLocks noGrp="1"/>
          </p:cNvSpPr>
          <p:nvPr>
            <p:ph type="sldImg"/>
          </p:nvPr>
        </p:nvSpPr>
        <p:spPr>
          <a:xfrm>
            <a:off x="1107000" y="812520"/>
            <a:ext cx="5345280" cy="40089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r>
              <a:rPr b="0" lang="en-GB" sz="4400" spc="-1" strike="noStrike">
                <a:latin typeface="Arial"/>
              </a:rPr>
              <a:t>Click to move the slide</a:t>
            </a:r>
            <a:endParaRPr b="0" lang="en-GB" sz="4400" spc="-1" strike="noStrike">
              <a:latin typeface="Arial"/>
            </a:endParaRPr>
          </a:p>
        </p:txBody>
      </p:sp>
      <p:sp>
        <p:nvSpPr>
          <p:cNvPr id="520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r>
              <a:rPr b="0" lang="en-GB" sz="2000" spc="-1" strike="noStrike">
                <a:latin typeface="Arial"/>
              </a:rPr>
              <a:t>Click to edit the notes' format</a:t>
            </a:r>
            <a:endParaRPr b="0" lang="en-GB" sz="2000" spc="-1" strike="noStrike">
              <a:latin typeface="Arial"/>
            </a:endParaRPr>
          </a:p>
        </p:txBody>
      </p:sp>
      <p:sp>
        <p:nvSpPr>
          <p:cNvPr id="521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r>
              <a:rPr b="0" lang="en-GB" sz="1400" spc="-1" strike="noStrike">
                <a:latin typeface="Times New Roman"/>
              </a:rPr>
              <a:t>&lt;header&gt;</a:t>
            </a:r>
            <a:endParaRPr b="0" lang="en-GB" sz="1400" spc="-1" strike="noStrike">
              <a:latin typeface="Times New Roman"/>
            </a:endParaRPr>
          </a:p>
        </p:txBody>
      </p:sp>
      <p:sp>
        <p:nvSpPr>
          <p:cNvPr id="522" name="PlaceHolder 4"/>
          <p:cNvSpPr>
            <a:spLocks noGrp="1"/>
          </p:cNvSpPr>
          <p:nvPr>
            <p:ph type="dt"/>
          </p:nvPr>
        </p:nvSpPr>
        <p:spPr>
          <a:xfrm>
            <a:off x="4278960" y="0"/>
            <a:ext cx="3280680" cy="53424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pPr algn="r"/>
            <a:r>
              <a:rPr b="0" lang="en-GB" sz="1400" spc="-1" strike="noStrike">
                <a:latin typeface="Times New Roman"/>
              </a:rPr>
              <a:t>&lt;date/time&gt;</a:t>
            </a:r>
            <a:endParaRPr b="0" lang="en-GB" sz="1400" spc="-1" strike="noStrike">
              <a:latin typeface="Times New Roman"/>
            </a:endParaRPr>
          </a:p>
        </p:txBody>
      </p:sp>
      <p:sp>
        <p:nvSpPr>
          <p:cNvPr id="523" name="PlaceHolder 5"/>
          <p:cNvSpPr>
            <a:spLocks noGrp="1"/>
          </p:cNvSpPr>
          <p:nvPr>
            <p:ph type="ftr"/>
          </p:nvPr>
        </p:nvSpPr>
        <p:spPr>
          <a:xfrm>
            <a:off x="0" y="10157400"/>
            <a:ext cx="3280680" cy="534240"/>
          </a:xfrm>
          <a:prstGeom prst="rect">
            <a:avLst/>
          </a:prstGeom>
        </p:spPr>
        <p:txBody>
          <a:bodyPr lIns="0" rIns="0" tIns="0" bIns="0" anchor="b">
            <a:noAutofit/>
          </a:bodyPr>
          <a:p>
            <a:r>
              <a:rPr b="0" lang="en-GB" sz="1400" spc="-1" strike="noStrike">
                <a:latin typeface="Times New Roman"/>
              </a:rPr>
              <a:t>&lt;footer&gt;</a:t>
            </a:r>
            <a:endParaRPr b="0" lang="en-GB" sz="1400" spc="-1" strike="noStrike">
              <a:latin typeface="Times New Roman"/>
            </a:endParaRPr>
          </a:p>
        </p:txBody>
      </p:sp>
      <p:sp>
        <p:nvSpPr>
          <p:cNvPr id="524" name="PlaceHolder 6"/>
          <p:cNvSpPr>
            <a:spLocks noGrp="1"/>
          </p:cNvSpPr>
          <p:nvPr>
            <p:ph type="sldNum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</p:spPr>
        <p:txBody>
          <a:bodyPr lIns="0" rIns="0" tIns="0" bIns="0" anchor="b">
            <a:noAutofit/>
          </a:bodyPr>
          <a:p>
            <a:pPr algn="r"/>
            <a:fld id="{E3FF3428-DFB9-4F27-BD5C-84AE216786A9}" type="slidenum">
              <a:rPr b="0" lang="en-GB" sz="1400" spc="-1" strike="noStrike">
                <a:latin typeface="Times New Roman"/>
              </a:rPr>
              <a:t>&lt;number&gt;</a:t>
            </a:fld>
            <a:endParaRPr b="0" lang="en-GB" sz="14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
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4" name="PlaceHolder 1"/>
          <p:cNvSpPr>
            <a:spLocks noGrp="1"/>
          </p:cNvSpPr>
          <p:nvPr>
            <p:ph type="body"/>
          </p:nvPr>
        </p:nvSpPr>
        <p:spPr>
          <a:xfrm>
            <a:off x="700920" y="4415760"/>
            <a:ext cx="5607720" cy="4182840"/>
          </a:xfrm>
          <a:prstGeom prst="rect">
            <a:avLst/>
          </a:prstGeom>
        </p:spPr>
        <p:txBody>
          <a:bodyPr lIns="93240" rIns="93240" tIns="46440" bIns="46440">
            <a:noAutofit/>
          </a:bodyPr>
          <a:p>
            <a:r>
              <a:rPr b="0" lang="en-GB" sz="2000" spc="-1" strike="noStrike">
                <a:latin typeface="Arial"/>
              </a:rPr>
              <a:t>Cover Slide 1 of 3</a:t>
            </a:r>
            <a:endParaRPr b="0" lang="en-GB" sz="2000" spc="-1" strike="noStrike">
              <a:latin typeface="Arial"/>
            </a:endParaRPr>
          </a:p>
        </p:txBody>
      </p:sp>
      <p:sp>
        <p:nvSpPr>
          <p:cNvPr id="535" name="CustomShape 2"/>
          <p:cNvSpPr/>
          <p:nvPr/>
        </p:nvSpPr>
        <p:spPr>
          <a:xfrm>
            <a:off x="311400" y="232560"/>
            <a:ext cx="3036960" cy="4640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3240" rIns="93240" tIns="46440" bIns="46440">
            <a:noAutofit/>
          </a:bodyPr>
          <a:p>
            <a:pPr>
              <a:lnSpc>
                <a:spcPct val="100000"/>
              </a:lnSpc>
            </a:pPr>
            <a:r>
              <a:rPr b="0" lang="en-GB" sz="12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Cable Labs</a:t>
            </a:r>
            <a:endParaRPr b="0" lang="en-GB" sz="1200" spc="-1" strike="noStrike">
              <a:latin typeface="Arial"/>
            </a:endParaRPr>
          </a:p>
        </p:txBody>
      </p:sp>
      <p:sp>
        <p:nvSpPr>
          <p:cNvPr id="536" name="CustomShape 3"/>
          <p:cNvSpPr/>
          <p:nvPr/>
        </p:nvSpPr>
        <p:spPr>
          <a:xfrm>
            <a:off x="3738960" y="8599320"/>
            <a:ext cx="3036960" cy="4640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3240" rIns="93240" tIns="46440" bIns="46440" anchor="b">
            <a:noAutofit/>
          </a:bodyPr>
          <a:p>
            <a:fld id="{6FBAEBD8-A196-44D8-A466-464A76E6AECD}" type="slidenum">
              <a:rPr b="0" lang="en-GB" sz="12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&lt;number&gt;</a:t>
            </a:fld>
            <a:endParaRPr b="0" lang="en-GB" sz="1200" spc="-1" strike="noStrike">
              <a:latin typeface="Arial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9.xml"/>
</Relationships>
</file>

<file path=ppt/slideLayouts/_rels/slideLayout10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9.xml"/>
</Relationships>
</file>

<file path=ppt/slideLayouts/_rels/slideLayout10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9.xml"/>
</Relationships>
</file>

<file path=ppt/slideLayouts/_rels/slideLayout10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9.xml"/>
</Relationships>
</file>

<file path=ppt/slideLayouts/_rels/slideLayout10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9.xml"/>
</Relationships>
</file>

<file path=ppt/slideLayouts/_rels/slideLayout10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9.xml"/>
</Relationships>
</file>

<file path=ppt/slideLayouts/_rels/slideLayout10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9.xml"/>
</Relationships>
</file>

<file path=ppt/slideLayouts/_rels/slideLayout10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9.xml"/>
</Relationships>
</file>

<file path=ppt/slideLayouts/_rels/slideLayout10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9.xml"/>
</Relationships>
</file>

<file path=ppt/slideLayouts/_rels/slideLayout10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0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0.xml"/>
</Relationships>
</file>

<file path=ppt/slideLayouts/_rels/slideLayout1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0.xml"/>
</Relationships>
</file>

<file path=ppt/slideLayouts/_rels/slideLayout1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0.xml"/>
</Relationships>
</file>

<file path=ppt/slideLayouts/_rels/slideLayout1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0.xml"/>
</Relationships>
</file>

<file path=ppt/slideLayouts/_rels/slideLayout1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0.xml"/>
</Relationships>
</file>

<file path=ppt/slideLayouts/_rels/slideLayout1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0.xml"/>
</Relationships>
</file>

<file path=ppt/slideLayouts/_rels/slideLayout1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0.xml"/>
</Relationships>
</file>

<file path=ppt/slideLayouts/_rels/slideLayout1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0.xml"/>
</Relationships>
</file>

<file path=ppt/slideLayouts/_rels/slideLayout1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0.xml"/>
</Relationships>
</file>

<file path=ppt/slideLayouts/_rels/slideLayout1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0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0.xml"/>
</Relationships>
</file>

<file path=ppt/slideLayouts/_rels/slideLayout1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1.xml"/>
</Relationships>
</file>

<file path=ppt/slideLayouts/_rels/slideLayout1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1.xml"/>
</Relationships>
</file>

<file path=ppt/slideLayouts/_rels/slideLayout1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1.xml"/>
</Relationships>
</file>

<file path=ppt/slideLayouts/_rels/slideLayout1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1.xml"/>
</Relationships>
</file>

<file path=ppt/slideLayouts/_rels/slideLayout12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1.xml"/>
</Relationships>
</file>

<file path=ppt/slideLayouts/_rels/slideLayout12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1.xml"/>
</Relationships>
</file>

<file path=ppt/slideLayouts/_rels/slideLayout12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1.xml"/>
</Relationships>
</file>

<file path=ppt/slideLayouts/_rels/slideLayout12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1.xml"/>
</Relationships>
</file>

<file path=ppt/slideLayouts/_rels/slideLayout12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3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1.xml"/>
</Relationships>
</file>

<file path=ppt/slideLayouts/_rels/slideLayout13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1.xml"/>
</Relationships>
</file>

<file path=ppt/slideLayouts/_rels/slideLayout13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1.xml"/>
</Relationships>
</file>

<file path=ppt/slideLayouts/_rels/slideLayout13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2.xml"/>
</Relationships>
</file>

<file path=ppt/slideLayouts/_rels/slideLayout13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2.xml"/>
</Relationships>
</file>

<file path=ppt/slideLayouts/_rels/slideLayout13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2.xml"/>
</Relationships>
</file>

<file path=ppt/slideLayouts/_rels/slideLayout13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2.xml"/>
</Relationships>
</file>

<file path=ppt/slideLayouts/_rels/slideLayout13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2.xml"/>
</Relationships>
</file>

<file path=ppt/slideLayouts/_rels/slideLayout13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2.xml"/>
</Relationships>
</file>

<file path=ppt/slideLayouts/_rels/slideLayout13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2.xml"/>
</Relationships>
</file>

<file path=ppt/slideLayouts/_rels/slideLayout14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2.xml"/>
</Relationships>
</file>

<file path=ppt/slideLayouts/_rels/slideLayout14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2.xml"/>
</Relationships>
</file>

<file path=ppt/slideLayouts/_rels/slideLayout14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2.xml"/>
</Relationships>
</file>

<file path=ppt/slideLayouts/_rels/slideLayout14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3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3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6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6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6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6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6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6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6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6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6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7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7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7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7.xml"/>
</Relationships>
</file>

<file path=ppt/slideLayouts/_rels/slideLayout7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7.xml"/>
</Relationships>
</file>

<file path=ppt/slideLayouts/_rels/slideLayout7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7.xml"/>
</Relationships>
</file>

<file path=ppt/slideLayouts/_rels/slideLayout7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7.xml"/>
</Relationships>
</file>

<file path=ppt/slideLayouts/_rels/slideLayout7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7.xml"/>
</Relationships>
</file>

<file path=ppt/slideLayouts/_rels/slideLayout7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7.xml"/>
</Relationships>
</file>

<file path=ppt/slideLayouts/_rels/slideLayout7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7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7.xml"/>
</Relationships>
</file>

<file path=ppt/slideLayouts/_rels/slideLayout8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7.xml"/>
</Relationships>
</file>

<file path=ppt/slideLayouts/_rels/slideLayout8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7.xml"/>
</Relationships>
</file>

<file path=ppt/slideLayouts/_rels/slideLayout8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7.xml"/>
</Relationships>
</file>

<file path=ppt/slideLayouts/_rels/slideLayout8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7.xml"/>
</Relationships>
</file>

<file path=ppt/slideLayouts/_rels/slideLayout8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8.xml"/>
</Relationships>
</file>

<file path=ppt/slideLayouts/_rels/slideLayout8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8.xml"/>
</Relationships>
</file>

<file path=ppt/slideLayouts/_rels/slideLayout8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8.xml"/>
</Relationships>
</file>

<file path=ppt/slideLayouts/_rels/slideLayout8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8.xml"/>
</Relationships>
</file>

<file path=ppt/slideLayouts/_rels/slideLayout8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8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8.xml"/>
</Relationships>
</file>

<file path=ppt/slideLayouts/_rels/slideLayout9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8.xml"/>
</Relationships>
</file>

<file path=ppt/slideLayouts/_rels/slideLayout9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8.xml"/>
</Relationships>
</file>

<file path=ppt/slideLayouts/_rels/slideLayout9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8.xml"/>
</Relationships>
</file>

<file path=ppt/slideLayouts/_rels/slideLayout9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8.xml"/>
</Relationships>
</file>

<file path=ppt/slideLayouts/_rels/slideLayout9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8.xml"/>
</Relationships>
</file>

<file path=ppt/slideLayouts/_rels/slideLayout9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8.xml"/>
</Relationships>
</file>

<file path=ppt/slideLayouts/_rels/slideLayout9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9.xml"/>
</Relationships>
</file>

<file path=ppt/slideLayouts/_rels/slideLayout9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9.xml"/>
</Relationships>
</file>

<file path=ppt/slideLayouts/_rels/slideLayout9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9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4400" spc="-1" strike="noStrike"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</p:spTree>
  </p:cSld>
</p:sldLayout>
</file>

<file path=ppt/slideLayouts/slideLayout10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5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4400" spc="-1" strike="noStrike">
              <a:latin typeface="Arial"/>
            </a:endParaRPr>
          </a:p>
        </p:txBody>
      </p:sp>
      <p:sp>
        <p:nvSpPr>
          <p:cNvPr id="366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3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367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3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</p:spTree>
  </p:cSld>
</p:sldLayout>
</file>

<file path=ppt/slideLayouts/slideLayout10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4400" spc="-1" strike="noStrike">
              <a:latin typeface="Arial"/>
            </a:endParaRPr>
          </a:p>
        </p:txBody>
      </p:sp>
    </p:spTree>
  </p:cSld>
</p:sldLayout>
</file>

<file path=ppt/slideLayouts/slideLayout10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9" name="PlaceHolder 1"/>
          <p:cNvSpPr>
            <a:spLocks noGrp="1"/>
          </p:cNvSpPr>
          <p:nvPr>
            <p:ph type="subTitle"/>
          </p:nvPr>
        </p:nvSpPr>
        <p:spPr>
          <a:xfrm>
            <a:off x="457200" y="205200"/>
            <a:ext cx="8229240" cy="39812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200" spc="-1" strike="noStrike">
              <a:latin typeface="Arial"/>
            </a:endParaRPr>
          </a:p>
        </p:txBody>
      </p:sp>
    </p:spTree>
  </p:cSld>
</p:sldLayout>
</file>

<file path=ppt/slideLayouts/slideLayout10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0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4400" spc="-1" strike="noStrike">
              <a:latin typeface="Arial"/>
            </a:endParaRPr>
          </a:p>
        </p:txBody>
      </p:sp>
      <p:sp>
        <p:nvSpPr>
          <p:cNvPr id="371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372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3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373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</p:spTree>
  </p:cSld>
</p:sldLayout>
</file>

<file path=ppt/slideLayouts/slideLayout10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4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4400" spc="-1" strike="noStrike">
              <a:latin typeface="Arial"/>
            </a:endParaRPr>
          </a:p>
        </p:txBody>
      </p:sp>
      <p:sp>
        <p:nvSpPr>
          <p:cNvPr id="375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3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376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377" name="PlaceHolder 4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</p:spTree>
  </p:cSld>
</p:sldLayout>
</file>

<file path=ppt/slideLayouts/slideLayout10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4400" spc="-1" strike="noStrike">
              <a:latin typeface="Arial"/>
            </a:endParaRPr>
          </a:p>
        </p:txBody>
      </p:sp>
      <p:sp>
        <p:nvSpPr>
          <p:cNvPr id="379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380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381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</p:spTree>
  </p:cSld>
</p:sldLayout>
</file>

<file path=ppt/slideLayouts/slideLayout10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2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4400" spc="-1" strike="noStrike">
              <a:latin typeface="Arial"/>
            </a:endParaRPr>
          </a:p>
        </p:txBody>
      </p:sp>
      <p:sp>
        <p:nvSpPr>
          <p:cNvPr id="383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384" name="PlaceHolder 3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</p:spTree>
  </p:cSld>
</p:sldLayout>
</file>

<file path=ppt/slideLayouts/slideLayout10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5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4400" spc="-1" strike="noStrike">
              <a:latin typeface="Arial"/>
            </a:endParaRPr>
          </a:p>
        </p:txBody>
      </p:sp>
      <p:sp>
        <p:nvSpPr>
          <p:cNvPr id="386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387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388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389" name="PlaceHolder 5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</p:spTree>
  </p:cSld>
</p:sldLayout>
</file>

<file path=ppt/slideLayouts/slideLayout10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0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4400" spc="-1" strike="noStrike">
              <a:latin typeface="Arial"/>
            </a:endParaRPr>
          </a:p>
        </p:txBody>
      </p:sp>
      <p:sp>
        <p:nvSpPr>
          <p:cNvPr id="391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392" name="PlaceHolder 3"/>
          <p:cNvSpPr>
            <a:spLocks noGrp="1"/>
          </p:cNvSpPr>
          <p:nvPr>
            <p:ph type="body"/>
          </p:nvPr>
        </p:nvSpPr>
        <p:spPr>
          <a:xfrm>
            <a:off x="3239640" y="120348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393" name="PlaceHolder 4"/>
          <p:cNvSpPr>
            <a:spLocks noGrp="1"/>
          </p:cNvSpPr>
          <p:nvPr>
            <p:ph type="body"/>
          </p:nvPr>
        </p:nvSpPr>
        <p:spPr>
          <a:xfrm>
            <a:off x="6022080" y="120348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394" name="PlaceHolder 5"/>
          <p:cNvSpPr>
            <a:spLocks noGrp="1"/>
          </p:cNvSpPr>
          <p:nvPr>
            <p:ph type="body"/>
          </p:nvPr>
        </p:nvSpPr>
        <p:spPr>
          <a:xfrm>
            <a:off x="457200" y="276192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395" name="PlaceHolder 6"/>
          <p:cNvSpPr>
            <a:spLocks noGrp="1"/>
          </p:cNvSpPr>
          <p:nvPr>
            <p:ph type="body"/>
          </p:nvPr>
        </p:nvSpPr>
        <p:spPr>
          <a:xfrm>
            <a:off x="3239640" y="276192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396" name="PlaceHolder 7"/>
          <p:cNvSpPr>
            <a:spLocks noGrp="1"/>
          </p:cNvSpPr>
          <p:nvPr>
            <p:ph type="body"/>
          </p:nvPr>
        </p:nvSpPr>
        <p:spPr>
          <a:xfrm>
            <a:off x="6022080" y="276192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</p:spTree>
  </p:cSld>
</p:sldLayout>
</file>

<file path=ppt/slideLayouts/slideLayout10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4400" spc="-1" strike="noStrike">
              <a:latin typeface="Arial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35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36" name="PlaceHolder 5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</p:spTree>
  </p:cSld>
</p:sldLayout>
</file>

<file path=ppt/slideLayouts/slideLayout1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4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4400" spc="-1" strike="noStrike">
              <a:latin typeface="Arial"/>
            </a:endParaRPr>
          </a:p>
        </p:txBody>
      </p:sp>
      <p:sp>
        <p:nvSpPr>
          <p:cNvPr id="405" name="PlaceHolder 2"/>
          <p:cNvSpPr>
            <a:spLocks noGrp="1"/>
          </p:cNvSpPr>
          <p:nvPr>
            <p:ph type="subTitle"/>
          </p:nvPr>
        </p:nvSpPr>
        <p:spPr>
          <a:xfrm>
            <a:off x="457200" y="1203480"/>
            <a:ext cx="8229240" cy="29833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200" spc="-1" strike="noStrike">
              <a:latin typeface="Arial"/>
            </a:endParaRPr>
          </a:p>
        </p:txBody>
      </p:sp>
    </p:spTree>
  </p:cSld>
</p:sldLayout>
</file>

<file path=ppt/slideLayouts/slideLayout1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6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4400" spc="-1" strike="noStrike">
              <a:latin typeface="Arial"/>
            </a:endParaRPr>
          </a:p>
        </p:txBody>
      </p:sp>
      <p:sp>
        <p:nvSpPr>
          <p:cNvPr id="407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3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</p:spTree>
  </p:cSld>
</p:sldLayout>
</file>

<file path=ppt/slideLayouts/slideLayout1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4400" spc="-1" strike="noStrike">
              <a:latin typeface="Arial"/>
            </a:endParaRPr>
          </a:p>
        </p:txBody>
      </p:sp>
      <p:sp>
        <p:nvSpPr>
          <p:cNvPr id="409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3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410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3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</p:spTree>
  </p:cSld>
</p:sldLayout>
</file>

<file path=ppt/slideLayouts/slideLayout1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1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4400" spc="-1" strike="noStrike">
              <a:latin typeface="Arial"/>
            </a:endParaRPr>
          </a:p>
        </p:txBody>
      </p:sp>
    </p:spTree>
  </p:cSld>
</p:sldLayout>
</file>

<file path=ppt/slideLayouts/slideLayout1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2" name="PlaceHolder 1"/>
          <p:cNvSpPr>
            <a:spLocks noGrp="1"/>
          </p:cNvSpPr>
          <p:nvPr>
            <p:ph type="subTitle"/>
          </p:nvPr>
        </p:nvSpPr>
        <p:spPr>
          <a:xfrm>
            <a:off x="457200" y="205200"/>
            <a:ext cx="8229240" cy="39812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200" spc="-1" strike="noStrike">
              <a:latin typeface="Arial"/>
            </a:endParaRPr>
          </a:p>
        </p:txBody>
      </p:sp>
    </p:spTree>
  </p:cSld>
</p:sldLayout>
</file>

<file path=ppt/slideLayouts/slideLayout1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3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4400" spc="-1" strike="noStrike">
              <a:latin typeface="Arial"/>
            </a:endParaRPr>
          </a:p>
        </p:txBody>
      </p:sp>
      <p:sp>
        <p:nvSpPr>
          <p:cNvPr id="414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415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3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416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</p:spTree>
  </p:cSld>
</p:sldLayout>
</file>

<file path=ppt/slideLayouts/slideLayout1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7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4400" spc="-1" strike="noStrike">
              <a:latin typeface="Arial"/>
            </a:endParaRPr>
          </a:p>
        </p:txBody>
      </p:sp>
      <p:sp>
        <p:nvSpPr>
          <p:cNvPr id="418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3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419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420" name="PlaceHolder 4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</p:spTree>
  </p:cSld>
</p:sldLayout>
</file>

<file path=ppt/slideLayouts/slideLayout1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1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4400" spc="-1" strike="noStrike">
              <a:latin typeface="Arial"/>
            </a:endParaRPr>
          </a:p>
        </p:txBody>
      </p:sp>
      <p:sp>
        <p:nvSpPr>
          <p:cNvPr id="422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423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424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</p:spTree>
  </p:cSld>
</p:sldLayout>
</file>

<file path=ppt/slideLayouts/slideLayout1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5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4400" spc="-1" strike="noStrike">
              <a:latin typeface="Arial"/>
            </a:endParaRPr>
          </a:p>
        </p:txBody>
      </p:sp>
      <p:sp>
        <p:nvSpPr>
          <p:cNvPr id="426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427" name="PlaceHolder 3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</p:spTree>
  </p:cSld>
</p:sldLayout>
</file>

<file path=ppt/slideLayouts/slideLayout1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8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4400" spc="-1" strike="noStrike">
              <a:latin typeface="Arial"/>
            </a:endParaRPr>
          </a:p>
        </p:txBody>
      </p:sp>
      <p:sp>
        <p:nvSpPr>
          <p:cNvPr id="429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430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431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432" name="PlaceHolder 5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4400" spc="-1" strike="noStrike">
              <a:latin typeface="Arial"/>
            </a:endParaRPr>
          </a:p>
        </p:txBody>
      </p:sp>
      <p:sp>
        <p:nvSpPr>
          <p:cNvPr id="38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39" name="PlaceHolder 3"/>
          <p:cNvSpPr>
            <a:spLocks noGrp="1"/>
          </p:cNvSpPr>
          <p:nvPr>
            <p:ph type="body"/>
          </p:nvPr>
        </p:nvSpPr>
        <p:spPr>
          <a:xfrm>
            <a:off x="3239640" y="120348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40" name="PlaceHolder 4"/>
          <p:cNvSpPr>
            <a:spLocks noGrp="1"/>
          </p:cNvSpPr>
          <p:nvPr>
            <p:ph type="body"/>
          </p:nvPr>
        </p:nvSpPr>
        <p:spPr>
          <a:xfrm>
            <a:off x="6022080" y="120348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41" name="PlaceHolder 5"/>
          <p:cNvSpPr>
            <a:spLocks noGrp="1"/>
          </p:cNvSpPr>
          <p:nvPr>
            <p:ph type="body"/>
          </p:nvPr>
        </p:nvSpPr>
        <p:spPr>
          <a:xfrm>
            <a:off x="457200" y="276192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42" name="PlaceHolder 6"/>
          <p:cNvSpPr>
            <a:spLocks noGrp="1"/>
          </p:cNvSpPr>
          <p:nvPr>
            <p:ph type="body"/>
          </p:nvPr>
        </p:nvSpPr>
        <p:spPr>
          <a:xfrm>
            <a:off x="3239640" y="276192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43" name="PlaceHolder 7"/>
          <p:cNvSpPr>
            <a:spLocks noGrp="1"/>
          </p:cNvSpPr>
          <p:nvPr>
            <p:ph type="body"/>
          </p:nvPr>
        </p:nvSpPr>
        <p:spPr>
          <a:xfrm>
            <a:off x="6022080" y="276192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</p:spTree>
  </p:cSld>
</p:sldLayout>
</file>

<file path=ppt/slideLayouts/slideLayout1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3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4400" spc="-1" strike="noStrike">
              <a:latin typeface="Arial"/>
            </a:endParaRPr>
          </a:p>
        </p:txBody>
      </p:sp>
      <p:sp>
        <p:nvSpPr>
          <p:cNvPr id="434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435" name="PlaceHolder 3"/>
          <p:cNvSpPr>
            <a:spLocks noGrp="1"/>
          </p:cNvSpPr>
          <p:nvPr>
            <p:ph type="body"/>
          </p:nvPr>
        </p:nvSpPr>
        <p:spPr>
          <a:xfrm>
            <a:off x="3239640" y="120348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436" name="PlaceHolder 4"/>
          <p:cNvSpPr>
            <a:spLocks noGrp="1"/>
          </p:cNvSpPr>
          <p:nvPr>
            <p:ph type="body"/>
          </p:nvPr>
        </p:nvSpPr>
        <p:spPr>
          <a:xfrm>
            <a:off x="6022080" y="120348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437" name="PlaceHolder 5"/>
          <p:cNvSpPr>
            <a:spLocks noGrp="1"/>
          </p:cNvSpPr>
          <p:nvPr>
            <p:ph type="body"/>
          </p:nvPr>
        </p:nvSpPr>
        <p:spPr>
          <a:xfrm>
            <a:off x="457200" y="276192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438" name="PlaceHolder 6"/>
          <p:cNvSpPr>
            <a:spLocks noGrp="1"/>
          </p:cNvSpPr>
          <p:nvPr>
            <p:ph type="body"/>
          </p:nvPr>
        </p:nvSpPr>
        <p:spPr>
          <a:xfrm>
            <a:off x="3239640" y="276192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439" name="PlaceHolder 7"/>
          <p:cNvSpPr>
            <a:spLocks noGrp="1"/>
          </p:cNvSpPr>
          <p:nvPr>
            <p:ph type="body"/>
          </p:nvPr>
        </p:nvSpPr>
        <p:spPr>
          <a:xfrm>
            <a:off x="6022080" y="276192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</p:spTree>
  </p:cSld>
</p:sldLayout>
</file>

<file path=ppt/slideLayouts/slideLayout1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5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4400" spc="-1" strike="noStrike">
              <a:latin typeface="Arial"/>
            </a:endParaRPr>
          </a:p>
        </p:txBody>
      </p:sp>
      <p:sp>
        <p:nvSpPr>
          <p:cNvPr id="446" name="PlaceHolder 2"/>
          <p:cNvSpPr>
            <a:spLocks noGrp="1"/>
          </p:cNvSpPr>
          <p:nvPr>
            <p:ph type="subTitle"/>
          </p:nvPr>
        </p:nvSpPr>
        <p:spPr>
          <a:xfrm>
            <a:off x="457200" y="1203480"/>
            <a:ext cx="8229240" cy="29833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200" spc="-1" strike="noStrike">
              <a:latin typeface="Arial"/>
            </a:endParaRPr>
          </a:p>
        </p:txBody>
      </p:sp>
    </p:spTree>
  </p:cSld>
</p:sldLayout>
</file>

<file path=ppt/slideLayouts/slideLayout1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7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4400" spc="-1" strike="noStrike">
              <a:latin typeface="Arial"/>
            </a:endParaRPr>
          </a:p>
        </p:txBody>
      </p:sp>
      <p:sp>
        <p:nvSpPr>
          <p:cNvPr id="448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3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</p:spTree>
  </p:cSld>
</p:sldLayout>
</file>

<file path=ppt/slideLayouts/slideLayout1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9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4400" spc="-1" strike="noStrike">
              <a:latin typeface="Arial"/>
            </a:endParaRPr>
          </a:p>
        </p:txBody>
      </p:sp>
      <p:sp>
        <p:nvSpPr>
          <p:cNvPr id="450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3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451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3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</p:spTree>
  </p:cSld>
</p:sldLayout>
</file>

<file path=ppt/slideLayouts/slideLayout12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2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4400" spc="-1" strike="noStrike">
              <a:latin typeface="Arial"/>
            </a:endParaRPr>
          </a:p>
        </p:txBody>
      </p:sp>
    </p:spTree>
  </p:cSld>
</p:sldLayout>
</file>

<file path=ppt/slideLayouts/slideLayout12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3" name="PlaceHolder 1"/>
          <p:cNvSpPr>
            <a:spLocks noGrp="1"/>
          </p:cNvSpPr>
          <p:nvPr>
            <p:ph type="subTitle"/>
          </p:nvPr>
        </p:nvSpPr>
        <p:spPr>
          <a:xfrm>
            <a:off x="457200" y="205200"/>
            <a:ext cx="8229240" cy="39812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200" spc="-1" strike="noStrike">
              <a:latin typeface="Arial"/>
            </a:endParaRPr>
          </a:p>
        </p:txBody>
      </p:sp>
    </p:spTree>
  </p:cSld>
</p:sldLayout>
</file>

<file path=ppt/slideLayouts/slideLayout12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4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4400" spc="-1" strike="noStrike">
              <a:latin typeface="Arial"/>
            </a:endParaRPr>
          </a:p>
        </p:txBody>
      </p:sp>
      <p:sp>
        <p:nvSpPr>
          <p:cNvPr id="455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456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3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457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</p:spTree>
  </p:cSld>
</p:sldLayout>
</file>

<file path=ppt/slideLayouts/slideLayout12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8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4400" spc="-1" strike="noStrike">
              <a:latin typeface="Arial"/>
            </a:endParaRPr>
          </a:p>
        </p:txBody>
      </p:sp>
      <p:sp>
        <p:nvSpPr>
          <p:cNvPr id="459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3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460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461" name="PlaceHolder 4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</p:spTree>
  </p:cSld>
</p:sldLayout>
</file>

<file path=ppt/slideLayouts/slideLayout12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2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4400" spc="-1" strike="noStrike">
              <a:latin typeface="Arial"/>
            </a:endParaRPr>
          </a:p>
        </p:txBody>
      </p:sp>
      <p:sp>
        <p:nvSpPr>
          <p:cNvPr id="463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464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465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3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6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4400" spc="-1" strike="noStrike">
              <a:latin typeface="Arial"/>
            </a:endParaRPr>
          </a:p>
        </p:txBody>
      </p:sp>
      <p:sp>
        <p:nvSpPr>
          <p:cNvPr id="467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468" name="PlaceHolder 3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</p:spTree>
  </p:cSld>
</p:sldLayout>
</file>

<file path=ppt/slideLayouts/slideLayout13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9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4400" spc="-1" strike="noStrike">
              <a:latin typeface="Arial"/>
            </a:endParaRPr>
          </a:p>
        </p:txBody>
      </p:sp>
      <p:sp>
        <p:nvSpPr>
          <p:cNvPr id="470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471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472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473" name="PlaceHolder 5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</p:spTree>
  </p:cSld>
</p:sldLayout>
</file>

<file path=ppt/slideLayouts/slideLayout13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4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4400" spc="-1" strike="noStrike">
              <a:latin typeface="Arial"/>
            </a:endParaRPr>
          </a:p>
        </p:txBody>
      </p:sp>
      <p:sp>
        <p:nvSpPr>
          <p:cNvPr id="475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476" name="PlaceHolder 3"/>
          <p:cNvSpPr>
            <a:spLocks noGrp="1"/>
          </p:cNvSpPr>
          <p:nvPr>
            <p:ph type="body"/>
          </p:nvPr>
        </p:nvSpPr>
        <p:spPr>
          <a:xfrm>
            <a:off x="3239640" y="120348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477" name="PlaceHolder 4"/>
          <p:cNvSpPr>
            <a:spLocks noGrp="1"/>
          </p:cNvSpPr>
          <p:nvPr>
            <p:ph type="body"/>
          </p:nvPr>
        </p:nvSpPr>
        <p:spPr>
          <a:xfrm>
            <a:off x="6022080" y="120348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478" name="PlaceHolder 5"/>
          <p:cNvSpPr>
            <a:spLocks noGrp="1"/>
          </p:cNvSpPr>
          <p:nvPr>
            <p:ph type="body"/>
          </p:nvPr>
        </p:nvSpPr>
        <p:spPr>
          <a:xfrm>
            <a:off x="457200" y="276192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479" name="PlaceHolder 6"/>
          <p:cNvSpPr>
            <a:spLocks noGrp="1"/>
          </p:cNvSpPr>
          <p:nvPr>
            <p:ph type="body"/>
          </p:nvPr>
        </p:nvSpPr>
        <p:spPr>
          <a:xfrm>
            <a:off x="3239640" y="276192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480" name="PlaceHolder 7"/>
          <p:cNvSpPr>
            <a:spLocks noGrp="1"/>
          </p:cNvSpPr>
          <p:nvPr>
            <p:ph type="body"/>
          </p:nvPr>
        </p:nvSpPr>
        <p:spPr>
          <a:xfrm>
            <a:off x="6022080" y="276192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</p:spTree>
  </p:cSld>
</p:sldLayout>
</file>

<file path=ppt/slideLayouts/slideLayout13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3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3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4400" spc="-1" strike="noStrike">
              <a:latin typeface="Arial"/>
            </a:endParaRPr>
          </a:p>
        </p:txBody>
      </p:sp>
      <p:sp>
        <p:nvSpPr>
          <p:cNvPr id="484" name="PlaceHolder 2"/>
          <p:cNvSpPr>
            <a:spLocks noGrp="1"/>
          </p:cNvSpPr>
          <p:nvPr>
            <p:ph type="subTitle"/>
          </p:nvPr>
        </p:nvSpPr>
        <p:spPr>
          <a:xfrm>
            <a:off x="457200" y="1203480"/>
            <a:ext cx="8229240" cy="29833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200" spc="-1" strike="noStrike">
              <a:latin typeface="Arial"/>
            </a:endParaRPr>
          </a:p>
        </p:txBody>
      </p:sp>
    </p:spTree>
  </p:cSld>
</p:sldLayout>
</file>

<file path=ppt/slideLayouts/slideLayout13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5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4400" spc="-1" strike="noStrike">
              <a:latin typeface="Arial"/>
            </a:endParaRPr>
          </a:p>
        </p:txBody>
      </p:sp>
      <p:sp>
        <p:nvSpPr>
          <p:cNvPr id="486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3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</p:spTree>
  </p:cSld>
</p:sldLayout>
</file>

<file path=ppt/slideLayouts/slideLayout13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7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4400" spc="-1" strike="noStrike">
              <a:latin typeface="Arial"/>
            </a:endParaRPr>
          </a:p>
        </p:txBody>
      </p:sp>
      <p:sp>
        <p:nvSpPr>
          <p:cNvPr id="488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3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489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3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</p:spTree>
  </p:cSld>
</p:sldLayout>
</file>

<file path=ppt/slideLayouts/slideLayout13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0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4400" spc="-1" strike="noStrike">
              <a:latin typeface="Arial"/>
            </a:endParaRPr>
          </a:p>
        </p:txBody>
      </p:sp>
    </p:spTree>
  </p:cSld>
</p:sldLayout>
</file>

<file path=ppt/slideLayouts/slideLayout13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" name="PlaceHolder 1"/>
          <p:cNvSpPr>
            <a:spLocks noGrp="1"/>
          </p:cNvSpPr>
          <p:nvPr>
            <p:ph type="subTitle"/>
          </p:nvPr>
        </p:nvSpPr>
        <p:spPr>
          <a:xfrm>
            <a:off x="457200" y="205200"/>
            <a:ext cx="8229240" cy="39812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200" spc="-1" strike="noStrike">
              <a:latin typeface="Arial"/>
            </a:endParaRPr>
          </a:p>
        </p:txBody>
      </p:sp>
    </p:spTree>
  </p:cSld>
</p:sldLayout>
</file>

<file path=ppt/slideLayouts/slideLayout13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2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4400" spc="-1" strike="noStrike">
              <a:latin typeface="Arial"/>
            </a:endParaRPr>
          </a:p>
        </p:txBody>
      </p:sp>
      <p:sp>
        <p:nvSpPr>
          <p:cNvPr id="493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494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3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495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4400" spc="-1" strike="noStrike">
              <a:latin typeface="Arial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 type="subTitle"/>
          </p:nvPr>
        </p:nvSpPr>
        <p:spPr>
          <a:xfrm>
            <a:off x="457200" y="1203480"/>
            <a:ext cx="8229240" cy="29833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200" spc="-1" strike="noStrike">
              <a:latin typeface="Arial"/>
            </a:endParaRPr>
          </a:p>
        </p:txBody>
      </p:sp>
    </p:spTree>
  </p:cSld>
</p:sldLayout>
</file>

<file path=ppt/slideLayouts/slideLayout14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6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4400" spc="-1" strike="noStrike">
              <a:latin typeface="Arial"/>
            </a:endParaRPr>
          </a:p>
        </p:txBody>
      </p:sp>
      <p:sp>
        <p:nvSpPr>
          <p:cNvPr id="497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3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498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499" name="PlaceHolder 4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</p:spTree>
  </p:cSld>
</p:sldLayout>
</file>

<file path=ppt/slideLayouts/slideLayout14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0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4400" spc="-1" strike="noStrike">
              <a:latin typeface="Arial"/>
            </a:endParaRPr>
          </a:p>
        </p:txBody>
      </p:sp>
      <p:sp>
        <p:nvSpPr>
          <p:cNvPr id="501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502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503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</p:spTree>
  </p:cSld>
</p:sldLayout>
</file>

<file path=ppt/slideLayouts/slideLayout14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4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4400" spc="-1" strike="noStrike">
              <a:latin typeface="Arial"/>
            </a:endParaRPr>
          </a:p>
        </p:txBody>
      </p:sp>
      <p:sp>
        <p:nvSpPr>
          <p:cNvPr id="505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506" name="PlaceHolder 3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</p:spTree>
  </p:cSld>
</p:sldLayout>
</file>

<file path=ppt/slideLayouts/slideLayout14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7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4400" spc="-1" strike="noStrike">
              <a:latin typeface="Arial"/>
            </a:endParaRPr>
          </a:p>
        </p:txBody>
      </p:sp>
      <p:sp>
        <p:nvSpPr>
          <p:cNvPr id="508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509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510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511" name="PlaceHolder 5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</p:spTree>
  </p:cSld>
</p:sldLayout>
</file>

<file path=ppt/slideLayouts/slideLayout14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4400" spc="-1" strike="noStrike">
              <a:latin typeface="Arial"/>
            </a:endParaRPr>
          </a:p>
        </p:txBody>
      </p:sp>
      <p:sp>
        <p:nvSpPr>
          <p:cNvPr id="513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514" name="PlaceHolder 3"/>
          <p:cNvSpPr>
            <a:spLocks noGrp="1"/>
          </p:cNvSpPr>
          <p:nvPr>
            <p:ph type="body"/>
          </p:nvPr>
        </p:nvSpPr>
        <p:spPr>
          <a:xfrm>
            <a:off x="3239640" y="120348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515" name="PlaceHolder 4"/>
          <p:cNvSpPr>
            <a:spLocks noGrp="1"/>
          </p:cNvSpPr>
          <p:nvPr>
            <p:ph type="body"/>
          </p:nvPr>
        </p:nvSpPr>
        <p:spPr>
          <a:xfrm>
            <a:off x="6022080" y="120348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516" name="PlaceHolder 5"/>
          <p:cNvSpPr>
            <a:spLocks noGrp="1"/>
          </p:cNvSpPr>
          <p:nvPr>
            <p:ph type="body"/>
          </p:nvPr>
        </p:nvSpPr>
        <p:spPr>
          <a:xfrm>
            <a:off x="457200" y="276192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517" name="PlaceHolder 6"/>
          <p:cNvSpPr>
            <a:spLocks noGrp="1"/>
          </p:cNvSpPr>
          <p:nvPr>
            <p:ph type="body"/>
          </p:nvPr>
        </p:nvSpPr>
        <p:spPr>
          <a:xfrm>
            <a:off x="3239640" y="276192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518" name="PlaceHolder 7"/>
          <p:cNvSpPr>
            <a:spLocks noGrp="1"/>
          </p:cNvSpPr>
          <p:nvPr>
            <p:ph type="body"/>
          </p:nvPr>
        </p:nvSpPr>
        <p:spPr>
          <a:xfrm>
            <a:off x="6022080" y="276192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4400" spc="-1" strike="noStrike">
              <a:latin typeface="Arial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3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4400" spc="-1" strike="noStrike">
              <a:latin typeface="Arial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3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3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4400" spc="-1" strike="noStrike">
              <a:latin typeface="Arial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subTitle"/>
          </p:nvPr>
        </p:nvSpPr>
        <p:spPr>
          <a:xfrm>
            <a:off x="457200" y="205200"/>
            <a:ext cx="8229240" cy="39812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200" spc="-1" strike="noStrike"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4400" spc="-1" strike="noStrike">
              <a:latin typeface="Arial"/>
            </a:endParaRPr>
          </a:p>
        </p:txBody>
      </p:sp>
      <p:sp>
        <p:nvSpPr>
          <p:cNvPr id="61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62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3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63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4400" spc="-1" strike="noStrike">
              <a:latin typeface="Arial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subTitle"/>
          </p:nvPr>
        </p:nvSpPr>
        <p:spPr>
          <a:xfrm>
            <a:off x="457200" y="1203480"/>
            <a:ext cx="8229240" cy="29833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200" spc="-1" strike="noStrike"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4400" spc="-1" strike="noStrike">
              <a:latin typeface="Arial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3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66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67" name="PlaceHolder 4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4400" spc="-1" strike="noStrike">
              <a:latin typeface="Arial"/>
            </a:endParaRPr>
          </a:p>
        </p:txBody>
      </p:sp>
      <p:sp>
        <p:nvSpPr>
          <p:cNvPr id="69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70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71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4400" spc="-1" strike="noStrike">
              <a:latin typeface="Arial"/>
            </a:endParaRPr>
          </a:p>
        </p:txBody>
      </p:sp>
      <p:sp>
        <p:nvSpPr>
          <p:cNvPr id="73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74" name="PlaceHolder 3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4400" spc="-1" strike="noStrike">
              <a:latin typeface="Arial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77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78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79" name="PlaceHolder 5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4400" spc="-1" strike="noStrike">
              <a:latin typeface="Arial"/>
            </a:endParaRPr>
          </a:p>
        </p:txBody>
      </p:sp>
      <p:sp>
        <p:nvSpPr>
          <p:cNvPr id="81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82" name="PlaceHolder 3"/>
          <p:cNvSpPr>
            <a:spLocks noGrp="1"/>
          </p:cNvSpPr>
          <p:nvPr>
            <p:ph type="body"/>
          </p:nvPr>
        </p:nvSpPr>
        <p:spPr>
          <a:xfrm>
            <a:off x="3239640" y="120348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83" name="PlaceHolder 4"/>
          <p:cNvSpPr>
            <a:spLocks noGrp="1"/>
          </p:cNvSpPr>
          <p:nvPr>
            <p:ph type="body"/>
          </p:nvPr>
        </p:nvSpPr>
        <p:spPr>
          <a:xfrm>
            <a:off x="6022080" y="120348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84" name="PlaceHolder 5"/>
          <p:cNvSpPr>
            <a:spLocks noGrp="1"/>
          </p:cNvSpPr>
          <p:nvPr>
            <p:ph type="body"/>
          </p:nvPr>
        </p:nvSpPr>
        <p:spPr>
          <a:xfrm>
            <a:off x="457200" y="276192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85" name="PlaceHolder 6"/>
          <p:cNvSpPr>
            <a:spLocks noGrp="1"/>
          </p:cNvSpPr>
          <p:nvPr>
            <p:ph type="body"/>
          </p:nvPr>
        </p:nvSpPr>
        <p:spPr>
          <a:xfrm>
            <a:off x="3239640" y="276192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86" name="PlaceHolder 7"/>
          <p:cNvSpPr>
            <a:spLocks noGrp="1"/>
          </p:cNvSpPr>
          <p:nvPr>
            <p:ph type="body"/>
          </p:nvPr>
        </p:nvSpPr>
        <p:spPr>
          <a:xfrm>
            <a:off x="6022080" y="276192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</p:spTree>
  </p:cSld>
</p:sldLayout>
</file>

<file path=ppt/slideLayouts/slideLayout2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2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4400" spc="-1" strike="noStrike">
              <a:latin typeface="Arial"/>
            </a:endParaRPr>
          </a:p>
        </p:txBody>
      </p:sp>
      <p:sp>
        <p:nvSpPr>
          <p:cNvPr id="98" name="PlaceHolder 2"/>
          <p:cNvSpPr>
            <a:spLocks noGrp="1"/>
          </p:cNvSpPr>
          <p:nvPr>
            <p:ph type="subTitle"/>
          </p:nvPr>
        </p:nvSpPr>
        <p:spPr>
          <a:xfrm>
            <a:off x="457200" y="1203480"/>
            <a:ext cx="8229240" cy="29833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200" spc="-1" strike="noStrike">
              <a:latin typeface="Arial"/>
            </a:endParaRPr>
          </a:p>
        </p:txBody>
      </p:sp>
    </p:spTree>
  </p:cSld>
</p:sldLayout>
</file>

<file path=ppt/slideLayouts/slideLayout2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4400" spc="-1" strike="noStrike">
              <a:latin typeface="Arial"/>
            </a:endParaRPr>
          </a:p>
        </p:txBody>
      </p:sp>
      <p:sp>
        <p:nvSpPr>
          <p:cNvPr id="100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3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</p:spTree>
  </p:cSld>
</p:sldLayout>
</file>

<file path=ppt/slideLayouts/slideLayout2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4400" spc="-1" strike="noStrike">
              <a:latin typeface="Arial"/>
            </a:endParaRPr>
          </a:p>
        </p:txBody>
      </p:sp>
      <p:sp>
        <p:nvSpPr>
          <p:cNvPr id="102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3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103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3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</p:spTree>
  </p:cSld>
</p:sldLayout>
</file>

<file path=ppt/slideLayouts/slideLayout2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44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4400" spc="-1" strike="noStrike">
              <a:latin typeface="Arial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3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</p:spTree>
  </p:cSld>
</p:sldLayout>
</file>

<file path=ppt/slideLayouts/slideLayout3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PlaceHolder 1"/>
          <p:cNvSpPr>
            <a:spLocks noGrp="1"/>
          </p:cNvSpPr>
          <p:nvPr>
            <p:ph type="subTitle"/>
          </p:nvPr>
        </p:nvSpPr>
        <p:spPr>
          <a:xfrm>
            <a:off x="457200" y="205200"/>
            <a:ext cx="8229240" cy="39812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200" spc="-1" strike="noStrike">
              <a:latin typeface="Arial"/>
            </a:endParaRPr>
          </a:p>
        </p:txBody>
      </p:sp>
    </p:spTree>
  </p:cSld>
</p:sldLayout>
</file>

<file path=ppt/slideLayouts/slideLayout3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4400" spc="-1" strike="noStrike">
              <a:latin typeface="Arial"/>
            </a:endParaRPr>
          </a:p>
        </p:txBody>
      </p:sp>
      <p:sp>
        <p:nvSpPr>
          <p:cNvPr id="107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108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3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109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</p:spTree>
  </p:cSld>
</p:sldLayout>
</file>

<file path=ppt/slideLayouts/slideLayout3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4400" spc="-1" strike="noStrike">
              <a:latin typeface="Arial"/>
            </a:endParaRPr>
          </a:p>
        </p:txBody>
      </p:sp>
      <p:sp>
        <p:nvSpPr>
          <p:cNvPr id="111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3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112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113" name="PlaceHolder 4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</p:spTree>
  </p:cSld>
</p:sldLayout>
</file>

<file path=ppt/slideLayouts/slideLayout3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4400" spc="-1" strike="noStrike">
              <a:latin typeface="Arial"/>
            </a:endParaRPr>
          </a:p>
        </p:txBody>
      </p:sp>
      <p:sp>
        <p:nvSpPr>
          <p:cNvPr id="115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116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117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</p:spTree>
  </p:cSld>
</p:sldLayout>
</file>

<file path=ppt/slideLayouts/slideLayout3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4400" spc="-1" strike="noStrike">
              <a:latin typeface="Arial"/>
            </a:endParaRPr>
          </a:p>
        </p:txBody>
      </p:sp>
      <p:sp>
        <p:nvSpPr>
          <p:cNvPr id="119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120" name="PlaceHolder 3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</p:spTree>
  </p:cSld>
</p:sldLayout>
</file>

<file path=ppt/slideLayouts/slideLayout3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4400" spc="-1" strike="noStrike">
              <a:latin typeface="Arial"/>
            </a:endParaRPr>
          </a:p>
        </p:txBody>
      </p:sp>
      <p:sp>
        <p:nvSpPr>
          <p:cNvPr id="122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123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124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125" name="PlaceHolder 5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</p:spTree>
  </p:cSld>
</p:sldLayout>
</file>

<file path=ppt/slideLayouts/slideLayout3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4400" spc="-1" strike="noStrike">
              <a:latin typeface="Arial"/>
            </a:endParaRPr>
          </a:p>
        </p:txBody>
      </p:sp>
      <p:sp>
        <p:nvSpPr>
          <p:cNvPr id="127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128" name="PlaceHolder 3"/>
          <p:cNvSpPr>
            <a:spLocks noGrp="1"/>
          </p:cNvSpPr>
          <p:nvPr>
            <p:ph type="body"/>
          </p:nvPr>
        </p:nvSpPr>
        <p:spPr>
          <a:xfrm>
            <a:off x="3239640" y="120348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129" name="PlaceHolder 4"/>
          <p:cNvSpPr>
            <a:spLocks noGrp="1"/>
          </p:cNvSpPr>
          <p:nvPr>
            <p:ph type="body"/>
          </p:nvPr>
        </p:nvSpPr>
        <p:spPr>
          <a:xfrm>
            <a:off x="6022080" y="120348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130" name="PlaceHolder 5"/>
          <p:cNvSpPr>
            <a:spLocks noGrp="1"/>
          </p:cNvSpPr>
          <p:nvPr>
            <p:ph type="body"/>
          </p:nvPr>
        </p:nvSpPr>
        <p:spPr>
          <a:xfrm>
            <a:off x="457200" y="276192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131" name="PlaceHolder 6"/>
          <p:cNvSpPr>
            <a:spLocks noGrp="1"/>
          </p:cNvSpPr>
          <p:nvPr>
            <p:ph type="body"/>
          </p:nvPr>
        </p:nvSpPr>
        <p:spPr>
          <a:xfrm>
            <a:off x="3239640" y="276192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132" name="PlaceHolder 7"/>
          <p:cNvSpPr>
            <a:spLocks noGrp="1"/>
          </p:cNvSpPr>
          <p:nvPr>
            <p:ph type="body"/>
          </p:nvPr>
        </p:nvSpPr>
        <p:spPr>
          <a:xfrm>
            <a:off x="6022080" y="276192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</p:spTree>
  </p:cSld>
</p:sldLayout>
</file>

<file path=ppt/slideLayouts/slideLayout3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3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4400" spc="-1" strike="noStrike">
              <a:latin typeface="Arial"/>
            </a:endParaRPr>
          </a:p>
        </p:txBody>
      </p:sp>
      <p:sp>
        <p:nvSpPr>
          <p:cNvPr id="143" name="PlaceHolder 2"/>
          <p:cNvSpPr>
            <a:spLocks noGrp="1"/>
          </p:cNvSpPr>
          <p:nvPr>
            <p:ph type="subTitle"/>
          </p:nvPr>
        </p:nvSpPr>
        <p:spPr>
          <a:xfrm>
            <a:off x="457200" y="1203480"/>
            <a:ext cx="8229240" cy="29833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200" spc="-1" strike="noStrike">
              <a:latin typeface="Arial"/>
            </a:endParaRPr>
          </a:p>
        </p:txBody>
      </p:sp>
    </p:spTree>
  </p:cSld>
</p:sldLayout>
</file>

<file path=ppt/slideLayouts/slideLayout3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4400" spc="-1" strike="noStrike">
              <a:latin typeface="Arial"/>
            </a:endParaRPr>
          </a:p>
        </p:txBody>
      </p:sp>
      <p:sp>
        <p:nvSpPr>
          <p:cNvPr id="145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3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4400" spc="-1" strike="noStrike"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3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3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</p:spTree>
  </p:cSld>
</p:sldLayout>
</file>

<file path=ppt/slideLayouts/slideLayout4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4400" spc="-1" strike="noStrike">
              <a:latin typeface="Arial"/>
            </a:endParaRPr>
          </a:p>
        </p:txBody>
      </p:sp>
      <p:sp>
        <p:nvSpPr>
          <p:cNvPr id="147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3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148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3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</p:spTree>
  </p:cSld>
</p:sldLayout>
</file>

<file path=ppt/slideLayouts/slideLayout4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4400" spc="-1" strike="noStrike">
              <a:latin typeface="Arial"/>
            </a:endParaRPr>
          </a:p>
        </p:txBody>
      </p:sp>
    </p:spTree>
  </p:cSld>
</p:sldLayout>
</file>

<file path=ppt/slideLayouts/slideLayout4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PlaceHolder 1"/>
          <p:cNvSpPr>
            <a:spLocks noGrp="1"/>
          </p:cNvSpPr>
          <p:nvPr>
            <p:ph type="subTitle"/>
          </p:nvPr>
        </p:nvSpPr>
        <p:spPr>
          <a:xfrm>
            <a:off x="457200" y="205200"/>
            <a:ext cx="8229240" cy="39812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200" spc="-1" strike="noStrike">
              <a:latin typeface="Arial"/>
            </a:endParaRPr>
          </a:p>
        </p:txBody>
      </p:sp>
    </p:spTree>
  </p:cSld>
</p:sldLayout>
</file>

<file path=ppt/slideLayouts/slideLayout4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4400" spc="-1" strike="noStrike">
              <a:latin typeface="Arial"/>
            </a:endParaRPr>
          </a:p>
        </p:txBody>
      </p:sp>
      <p:sp>
        <p:nvSpPr>
          <p:cNvPr id="152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153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3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154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</p:spTree>
  </p:cSld>
</p:sldLayout>
</file>

<file path=ppt/slideLayouts/slideLayout4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4400" spc="-1" strike="noStrike">
              <a:latin typeface="Arial"/>
            </a:endParaRPr>
          </a:p>
        </p:txBody>
      </p:sp>
      <p:sp>
        <p:nvSpPr>
          <p:cNvPr id="156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3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157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158" name="PlaceHolder 4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</p:spTree>
  </p:cSld>
</p:sldLayout>
</file>

<file path=ppt/slideLayouts/slideLayout4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4400" spc="-1" strike="noStrike">
              <a:latin typeface="Arial"/>
            </a:endParaRPr>
          </a:p>
        </p:txBody>
      </p:sp>
      <p:sp>
        <p:nvSpPr>
          <p:cNvPr id="160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161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162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</p:spTree>
  </p:cSld>
</p:sldLayout>
</file>

<file path=ppt/slideLayouts/slideLayout4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4400" spc="-1" strike="noStrike">
              <a:latin typeface="Arial"/>
            </a:endParaRPr>
          </a:p>
        </p:txBody>
      </p:sp>
      <p:sp>
        <p:nvSpPr>
          <p:cNvPr id="164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165" name="PlaceHolder 3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</p:spTree>
  </p:cSld>
</p:sldLayout>
</file>

<file path=ppt/slideLayouts/slideLayout4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4400" spc="-1" strike="noStrike">
              <a:latin typeface="Arial"/>
            </a:endParaRPr>
          </a:p>
        </p:txBody>
      </p:sp>
      <p:sp>
        <p:nvSpPr>
          <p:cNvPr id="167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168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169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170" name="PlaceHolder 5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</p:spTree>
  </p:cSld>
</p:sldLayout>
</file>

<file path=ppt/slideLayouts/slideLayout4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4400" spc="-1" strike="noStrike">
              <a:latin typeface="Arial"/>
            </a:endParaRPr>
          </a:p>
        </p:txBody>
      </p:sp>
      <p:sp>
        <p:nvSpPr>
          <p:cNvPr id="172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173" name="PlaceHolder 3"/>
          <p:cNvSpPr>
            <a:spLocks noGrp="1"/>
          </p:cNvSpPr>
          <p:nvPr>
            <p:ph type="body"/>
          </p:nvPr>
        </p:nvSpPr>
        <p:spPr>
          <a:xfrm>
            <a:off x="3239640" y="120348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174" name="PlaceHolder 4"/>
          <p:cNvSpPr>
            <a:spLocks noGrp="1"/>
          </p:cNvSpPr>
          <p:nvPr>
            <p:ph type="body"/>
          </p:nvPr>
        </p:nvSpPr>
        <p:spPr>
          <a:xfrm>
            <a:off x="6022080" y="120348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175" name="PlaceHolder 5"/>
          <p:cNvSpPr>
            <a:spLocks noGrp="1"/>
          </p:cNvSpPr>
          <p:nvPr>
            <p:ph type="body"/>
          </p:nvPr>
        </p:nvSpPr>
        <p:spPr>
          <a:xfrm>
            <a:off x="457200" y="276192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176" name="PlaceHolder 6"/>
          <p:cNvSpPr>
            <a:spLocks noGrp="1"/>
          </p:cNvSpPr>
          <p:nvPr>
            <p:ph type="body"/>
          </p:nvPr>
        </p:nvSpPr>
        <p:spPr>
          <a:xfrm>
            <a:off x="3239640" y="276192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177" name="PlaceHolder 7"/>
          <p:cNvSpPr>
            <a:spLocks noGrp="1"/>
          </p:cNvSpPr>
          <p:nvPr>
            <p:ph type="body"/>
          </p:nvPr>
        </p:nvSpPr>
        <p:spPr>
          <a:xfrm>
            <a:off x="6022080" y="276192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</p:spTree>
  </p:cSld>
</p:sldLayout>
</file>

<file path=ppt/slideLayouts/slideLayout4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4400" spc="-1" strike="noStrike">
              <a:latin typeface="Arial"/>
            </a:endParaRPr>
          </a:p>
        </p:txBody>
      </p:sp>
    </p:spTree>
  </p:cSld>
</p:sldLayout>
</file>

<file path=ppt/slideLayouts/slideLayout5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4400" spc="-1" strike="noStrike">
              <a:latin typeface="Arial"/>
            </a:endParaRPr>
          </a:p>
        </p:txBody>
      </p:sp>
      <p:sp>
        <p:nvSpPr>
          <p:cNvPr id="189" name="PlaceHolder 2"/>
          <p:cNvSpPr>
            <a:spLocks noGrp="1"/>
          </p:cNvSpPr>
          <p:nvPr>
            <p:ph type="subTitle"/>
          </p:nvPr>
        </p:nvSpPr>
        <p:spPr>
          <a:xfrm>
            <a:off x="457200" y="1203480"/>
            <a:ext cx="8229240" cy="29833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200" spc="-1" strike="noStrike">
              <a:latin typeface="Arial"/>
            </a:endParaRPr>
          </a:p>
        </p:txBody>
      </p:sp>
    </p:spTree>
  </p:cSld>
</p:sldLayout>
</file>

<file path=ppt/slideLayouts/slideLayout5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4400" spc="-1" strike="noStrike">
              <a:latin typeface="Arial"/>
            </a:endParaRPr>
          </a:p>
        </p:txBody>
      </p:sp>
      <p:sp>
        <p:nvSpPr>
          <p:cNvPr id="191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3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</p:spTree>
  </p:cSld>
</p:sldLayout>
</file>

<file path=ppt/slideLayouts/slideLayout5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4400" spc="-1" strike="noStrike">
              <a:latin typeface="Arial"/>
            </a:endParaRPr>
          </a:p>
        </p:txBody>
      </p:sp>
      <p:sp>
        <p:nvSpPr>
          <p:cNvPr id="193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3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194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3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</p:spTree>
  </p:cSld>
</p:sldLayout>
</file>

<file path=ppt/slideLayouts/slideLayout5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4400" spc="-1" strike="noStrike">
              <a:latin typeface="Arial"/>
            </a:endParaRPr>
          </a:p>
        </p:txBody>
      </p:sp>
    </p:spTree>
  </p:cSld>
</p:sldLayout>
</file>

<file path=ppt/slideLayouts/slideLayout5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PlaceHolder 1"/>
          <p:cNvSpPr>
            <a:spLocks noGrp="1"/>
          </p:cNvSpPr>
          <p:nvPr>
            <p:ph type="subTitle"/>
          </p:nvPr>
        </p:nvSpPr>
        <p:spPr>
          <a:xfrm>
            <a:off x="457200" y="205200"/>
            <a:ext cx="8229240" cy="39812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200" spc="-1" strike="noStrike">
              <a:latin typeface="Arial"/>
            </a:endParaRPr>
          </a:p>
        </p:txBody>
      </p:sp>
    </p:spTree>
  </p:cSld>
</p:sldLayout>
</file>

<file path=ppt/slideLayouts/slideLayout5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4400" spc="-1" strike="noStrike">
              <a:latin typeface="Arial"/>
            </a:endParaRPr>
          </a:p>
        </p:txBody>
      </p:sp>
      <p:sp>
        <p:nvSpPr>
          <p:cNvPr id="198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199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3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200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</p:spTree>
  </p:cSld>
</p:sldLayout>
</file>

<file path=ppt/slideLayouts/slideLayout5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4400" spc="-1" strike="noStrike">
              <a:latin typeface="Arial"/>
            </a:endParaRPr>
          </a:p>
        </p:txBody>
      </p:sp>
      <p:sp>
        <p:nvSpPr>
          <p:cNvPr id="202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3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203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204" name="PlaceHolder 4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</p:spTree>
  </p:cSld>
</p:sldLayout>
</file>

<file path=ppt/slideLayouts/slideLayout5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4400" spc="-1" strike="noStrike">
              <a:latin typeface="Arial"/>
            </a:endParaRPr>
          </a:p>
        </p:txBody>
      </p:sp>
      <p:sp>
        <p:nvSpPr>
          <p:cNvPr id="206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207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208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</p:spTree>
  </p:cSld>
</p:sldLayout>
</file>

<file path=ppt/slideLayouts/slideLayout5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4400" spc="-1" strike="noStrike">
              <a:latin typeface="Arial"/>
            </a:endParaRPr>
          </a:p>
        </p:txBody>
      </p:sp>
      <p:sp>
        <p:nvSpPr>
          <p:cNvPr id="210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211" name="PlaceHolder 3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</p:spTree>
  </p:cSld>
</p:sldLayout>
</file>

<file path=ppt/slideLayouts/slideLayout5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4400" spc="-1" strike="noStrike">
              <a:latin typeface="Arial"/>
            </a:endParaRPr>
          </a:p>
        </p:txBody>
      </p:sp>
      <p:sp>
        <p:nvSpPr>
          <p:cNvPr id="213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214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215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216" name="PlaceHolder 5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subTitle"/>
          </p:nvPr>
        </p:nvSpPr>
        <p:spPr>
          <a:xfrm>
            <a:off x="457200" y="205200"/>
            <a:ext cx="8229240" cy="39812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200" spc="-1" strike="noStrike">
              <a:latin typeface="Arial"/>
            </a:endParaRPr>
          </a:p>
        </p:txBody>
      </p:sp>
    </p:spTree>
  </p:cSld>
</p:sldLayout>
</file>

<file path=ppt/slideLayouts/slideLayout6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4400" spc="-1" strike="noStrike">
              <a:latin typeface="Arial"/>
            </a:endParaRPr>
          </a:p>
        </p:txBody>
      </p:sp>
      <p:sp>
        <p:nvSpPr>
          <p:cNvPr id="218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219" name="PlaceHolder 3"/>
          <p:cNvSpPr>
            <a:spLocks noGrp="1"/>
          </p:cNvSpPr>
          <p:nvPr>
            <p:ph type="body"/>
          </p:nvPr>
        </p:nvSpPr>
        <p:spPr>
          <a:xfrm>
            <a:off x="3239640" y="120348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220" name="PlaceHolder 4"/>
          <p:cNvSpPr>
            <a:spLocks noGrp="1"/>
          </p:cNvSpPr>
          <p:nvPr>
            <p:ph type="body"/>
          </p:nvPr>
        </p:nvSpPr>
        <p:spPr>
          <a:xfrm>
            <a:off x="6022080" y="120348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221" name="PlaceHolder 5"/>
          <p:cNvSpPr>
            <a:spLocks noGrp="1"/>
          </p:cNvSpPr>
          <p:nvPr>
            <p:ph type="body"/>
          </p:nvPr>
        </p:nvSpPr>
        <p:spPr>
          <a:xfrm>
            <a:off x="457200" y="276192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222" name="PlaceHolder 6"/>
          <p:cNvSpPr>
            <a:spLocks noGrp="1"/>
          </p:cNvSpPr>
          <p:nvPr>
            <p:ph type="body"/>
          </p:nvPr>
        </p:nvSpPr>
        <p:spPr>
          <a:xfrm>
            <a:off x="3239640" y="276192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223" name="PlaceHolder 7"/>
          <p:cNvSpPr>
            <a:spLocks noGrp="1"/>
          </p:cNvSpPr>
          <p:nvPr>
            <p:ph type="body"/>
          </p:nvPr>
        </p:nvSpPr>
        <p:spPr>
          <a:xfrm>
            <a:off x="6022080" y="276192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</p:spTree>
  </p:cSld>
</p:sldLayout>
</file>

<file path=ppt/slideLayouts/slideLayout6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6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4400" spc="-1" strike="noStrike">
              <a:latin typeface="Arial"/>
            </a:endParaRPr>
          </a:p>
        </p:txBody>
      </p:sp>
      <p:sp>
        <p:nvSpPr>
          <p:cNvPr id="232" name="PlaceHolder 2"/>
          <p:cNvSpPr>
            <a:spLocks noGrp="1"/>
          </p:cNvSpPr>
          <p:nvPr>
            <p:ph type="subTitle"/>
          </p:nvPr>
        </p:nvSpPr>
        <p:spPr>
          <a:xfrm>
            <a:off x="457200" y="1203480"/>
            <a:ext cx="8229240" cy="29833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200" spc="-1" strike="noStrike">
              <a:latin typeface="Arial"/>
            </a:endParaRPr>
          </a:p>
        </p:txBody>
      </p:sp>
    </p:spTree>
  </p:cSld>
</p:sldLayout>
</file>

<file path=ppt/slideLayouts/slideLayout6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4400" spc="-1" strike="noStrike">
              <a:latin typeface="Arial"/>
            </a:endParaRPr>
          </a:p>
        </p:txBody>
      </p:sp>
      <p:sp>
        <p:nvSpPr>
          <p:cNvPr id="234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3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</p:spTree>
  </p:cSld>
</p:sldLayout>
</file>

<file path=ppt/slideLayouts/slideLayout6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4400" spc="-1" strike="noStrike">
              <a:latin typeface="Arial"/>
            </a:endParaRPr>
          </a:p>
        </p:txBody>
      </p:sp>
      <p:sp>
        <p:nvSpPr>
          <p:cNvPr id="236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3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237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3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</p:spTree>
  </p:cSld>
</p:sldLayout>
</file>

<file path=ppt/slideLayouts/slideLayout6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4400" spc="-1" strike="noStrike">
              <a:latin typeface="Arial"/>
            </a:endParaRPr>
          </a:p>
        </p:txBody>
      </p:sp>
    </p:spTree>
  </p:cSld>
</p:sldLayout>
</file>

<file path=ppt/slideLayouts/slideLayout6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PlaceHolder 1"/>
          <p:cNvSpPr>
            <a:spLocks noGrp="1"/>
          </p:cNvSpPr>
          <p:nvPr>
            <p:ph type="subTitle"/>
          </p:nvPr>
        </p:nvSpPr>
        <p:spPr>
          <a:xfrm>
            <a:off x="457200" y="205200"/>
            <a:ext cx="8229240" cy="39812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200" spc="-1" strike="noStrike">
              <a:latin typeface="Arial"/>
            </a:endParaRPr>
          </a:p>
        </p:txBody>
      </p:sp>
    </p:spTree>
  </p:cSld>
</p:sldLayout>
</file>

<file path=ppt/slideLayouts/slideLayout6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4400" spc="-1" strike="noStrike">
              <a:latin typeface="Arial"/>
            </a:endParaRPr>
          </a:p>
        </p:txBody>
      </p:sp>
      <p:sp>
        <p:nvSpPr>
          <p:cNvPr id="241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242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3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243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</p:spTree>
  </p:cSld>
</p:sldLayout>
</file>

<file path=ppt/slideLayouts/slideLayout6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4400" spc="-1" strike="noStrike">
              <a:latin typeface="Arial"/>
            </a:endParaRPr>
          </a:p>
        </p:txBody>
      </p:sp>
      <p:sp>
        <p:nvSpPr>
          <p:cNvPr id="245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3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246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247" name="PlaceHolder 4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</p:spTree>
  </p:cSld>
</p:sldLayout>
</file>

<file path=ppt/slideLayouts/slideLayout6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4400" spc="-1" strike="noStrike">
              <a:latin typeface="Arial"/>
            </a:endParaRPr>
          </a:p>
        </p:txBody>
      </p:sp>
      <p:sp>
        <p:nvSpPr>
          <p:cNvPr id="249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250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251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4400" spc="-1" strike="noStrike"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3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</p:spTree>
  </p:cSld>
</p:sldLayout>
</file>

<file path=ppt/slideLayouts/slideLayout7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4400" spc="-1" strike="noStrike">
              <a:latin typeface="Arial"/>
            </a:endParaRPr>
          </a:p>
        </p:txBody>
      </p:sp>
      <p:sp>
        <p:nvSpPr>
          <p:cNvPr id="253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254" name="PlaceHolder 3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</p:spTree>
  </p:cSld>
</p:sldLayout>
</file>

<file path=ppt/slideLayouts/slideLayout7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4400" spc="-1" strike="noStrike">
              <a:latin typeface="Arial"/>
            </a:endParaRPr>
          </a:p>
        </p:txBody>
      </p:sp>
      <p:sp>
        <p:nvSpPr>
          <p:cNvPr id="256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257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258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259" name="PlaceHolder 5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</p:spTree>
  </p:cSld>
</p:sldLayout>
</file>

<file path=ppt/slideLayouts/slideLayout7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4400" spc="-1" strike="noStrike">
              <a:latin typeface="Arial"/>
            </a:endParaRPr>
          </a:p>
        </p:txBody>
      </p:sp>
      <p:sp>
        <p:nvSpPr>
          <p:cNvPr id="261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262" name="PlaceHolder 3"/>
          <p:cNvSpPr>
            <a:spLocks noGrp="1"/>
          </p:cNvSpPr>
          <p:nvPr>
            <p:ph type="body"/>
          </p:nvPr>
        </p:nvSpPr>
        <p:spPr>
          <a:xfrm>
            <a:off x="3239640" y="120348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263" name="PlaceHolder 4"/>
          <p:cNvSpPr>
            <a:spLocks noGrp="1"/>
          </p:cNvSpPr>
          <p:nvPr>
            <p:ph type="body"/>
          </p:nvPr>
        </p:nvSpPr>
        <p:spPr>
          <a:xfrm>
            <a:off x="6022080" y="120348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264" name="PlaceHolder 5"/>
          <p:cNvSpPr>
            <a:spLocks noGrp="1"/>
          </p:cNvSpPr>
          <p:nvPr>
            <p:ph type="body"/>
          </p:nvPr>
        </p:nvSpPr>
        <p:spPr>
          <a:xfrm>
            <a:off x="457200" y="276192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265" name="PlaceHolder 6"/>
          <p:cNvSpPr>
            <a:spLocks noGrp="1"/>
          </p:cNvSpPr>
          <p:nvPr>
            <p:ph type="body"/>
          </p:nvPr>
        </p:nvSpPr>
        <p:spPr>
          <a:xfrm>
            <a:off x="3239640" y="276192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266" name="PlaceHolder 7"/>
          <p:cNvSpPr>
            <a:spLocks noGrp="1"/>
          </p:cNvSpPr>
          <p:nvPr>
            <p:ph type="body"/>
          </p:nvPr>
        </p:nvSpPr>
        <p:spPr>
          <a:xfrm>
            <a:off x="6022080" y="276192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</p:spTree>
  </p:cSld>
</p:sldLayout>
</file>

<file path=ppt/slideLayouts/slideLayout7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7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4400" spc="-1" strike="noStrike">
              <a:latin typeface="Arial"/>
            </a:endParaRPr>
          </a:p>
        </p:txBody>
      </p:sp>
      <p:sp>
        <p:nvSpPr>
          <p:cNvPr id="275" name="PlaceHolder 2"/>
          <p:cNvSpPr>
            <a:spLocks noGrp="1"/>
          </p:cNvSpPr>
          <p:nvPr>
            <p:ph type="subTitle"/>
          </p:nvPr>
        </p:nvSpPr>
        <p:spPr>
          <a:xfrm>
            <a:off x="457200" y="1203480"/>
            <a:ext cx="8229240" cy="29833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200" spc="-1" strike="noStrike">
              <a:latin typeface="Arial"/>
            </a:endParaRPr>
          </a:p>
        </p:txBody>
      </p:sp>
    </p:spTree>
  </p:cSld>
</p:sldLayout>
</file>

<file path=ppt/slideLayouts/slideLayout7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4400" spc="-1" strike="noStrike">
              <a:latin typeface="Arial"/>
            </a:endParaRPr>
          </a:p>
        </p:txBody>
      </p:sp>
      <p:sp>
        <p:nvSpPr>
          <p:cNvPr id="277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3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</p:spTree>
  </p:cSld>
</p:sldLayout>
</file>

<file path=ppt/slideLayouts/slideLayout7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4400" spc="-1" strike="noStrike">
              <a:latin typeface="Arial"/>
            </a:endParaRPr>
          </a:p>
        </p:txBody>
      </p:sp>
      <p:sp>
        <p:nvSpPr>
          <p:cNvPr id="279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3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280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3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</p:spTree>
  </p:cSld>
</p:sldLayout>
</file>

<file path=ppt/slideLayouts/slideLayout7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4400" spc="-1" strike="noStrike">
              <a:latin typeface="Arial"/>
            </a:endParaRPr>
          </a:p>
        </p:txBody>
      </p:sp>
    </p:spTree>
  </p:cSld>
</p:sldLayout>
</file>

<file path=ppt/slideLayouts/slideLayout7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" name="PlaceHolder 1"/>
          <p:cNvSpPr>
            <a:spLocks noGrp="1"/>
          </p:cNvSpPr>
          <p:nvPr>
            <p:ph type="subTitle"/>
          </p:nvPr>
        </p:nvSpPr>
        <p:spPr>
          <a:xfrm>
            <a:off x="457200" y="205200"/>
            <a:ext cx="8229240" cy="39812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200" spc="-1" strike="noStrike">
              <a:latin typeface="Arial"/>
            </a:endParaRPr>
          </a:p>
        </p:txBody>
      </p:sp>
    </p:spTree>
  </p:cSld>
</p:sldLayout>
</file>

<file path=ppt/slideLayouts/slideLayout7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4400" spc="-1" strike="noStrike">
              <a:latin typeface="Arial"/>
            </a:endParaRPr>
          </a:p>
        </p:txBody>
      </p:sp>
      <p:sp>
        <p:nvSpPr>
          <p:cNvPr id="284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285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3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286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4400" spc="-1" strike="noStrike"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3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24" name="PlaceHolder 4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</p:spTree>
  </p:cSld>
</p:sldLayout>
</file>

<file path=ppt/slideLayouts/slideLayout8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4400" spc="-1" strike="noStrike">
              <a:latin typeface="Arial"/>
            </a:endParaRPr>
          </a:p>
        </p:txBody>
      </p:sp>
      <p:sp>
        <p:nvSpPr>
          <p:cNvPr id="288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3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289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290" name="PlaceHolder 4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</p:spTree>
  </p:cSld>
</p:sldLayout>
</file>

<file path=ppt/slideLayouts/slideLayout8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4400" spc="-1" strike="noStrike">
              <a:latin typeface="Arial"/>
            </a:endParaRPr>
          </a:p>
        </p:txBody>
      </p:sp>
      <p:sp>
        <p:nvSpPr>
          <p:cNvPr id="292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293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294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</p:spTree>
  </p:cSld>
</p:sldLayout>
</file>

<file path=ppt/slideLayouts/slideLayout8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4400" spc="-1" strike="noStrike">
              <a:latin typeface="Arial"/>
            </a:endParaRPr>
          </a:p>
        </p:txBody>
      </p:sp>
      <p:sp>
        <p:nvSpPr>
          <p:cNvPr id="296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297" name="PlaceHolder 3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</p:spTree>
  </p:cSld>
</p:sldLayout>
</file>

<file path=ppt/slideLayouts/slideLayout8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4400" spc="-1" strike="noStrike">
              <a:latin typeface="Arial"/>
            </a:endParaRPr>
          </a:p>
        </p:txBody>
      </p:sp>
      <p:sp>
        <p:nvSpPr>
          <p:cNvPr id="299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300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301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302" name="PlaceHolder 5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</p:spTree>
  </p:cSld>
</p:sldLayout>
</file>

<file path=ppt/slideLayouts/slideLayout8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4400" spc="-1" strike="noStrike">
              <a:latin typeface="Arial"/>
            </a:endParaRPr>
          </a:p>
        </p:txBody>
      </p:sp>
      <p:sp>
        <p:nvSpPr>
          <p:cNvPr id="304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305" name="PlaceHolder 3"/>
          <p:cNvSpPr>
            <a:spLocks noGrp="1"/>
          </p:cNvSpPr>
          <p:nvPr>
            <p:ph type="body"/>
          </p:nvPr>
        </p:nvSpPr>
        <p:spPr>
          <a:xfrm>
            <a:off x="3239640" y="120348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306" name="PlaceHolder 4"/>
          <p:cNvSpPr>
            <a:spLocks noGrp="1"/>
          </p:cNvSpPr>
          <p:nvPr>
            <p:ph type="body"/>
          </p:nvPr>
        </p:nvSpPr>
        <p:spPr>
          <a:xfrm>
            <a:off x="6022080" y="120348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307" name="PlaceHolder 5"/>
          <p:cNvSpPr>
            <a:spLocks noGrp="1"/>
          </p:cNvSpPr>
          <p:nvPr>
            <p:ph type="body"/>
          </p:nvPr>
        </p:nvSpPr>
        <p:spPr>
          <a:xfrm>
            <a:off x="457200" y="276192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308" name="PlaceHolder 6"/>
          <p:cNvSpPr>
            <a:spLocks noGrp="1"/>
          </p:cNvSpPr>
          <p:nvPr>
            <p:ph type="body"/>
          </p:nvPr>
        </p:nvSpPr>
        <p:spPr>
          <a:xfrm>
            <a:off x="3239640" y="276192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309" name="PlaceHolder 7"/>
          <p:cNvSpPr>
            <a:spLocks noGrp="1"/>
          </p:cNvSpPr>
          <p:nvPr>
            <p:ph type="body"/>
          </p:nvPr>
        </p:nvSpPr>
        <p:spPr>
          <a:xfrm>
            <a:off x="6022080" y="276192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</p:spTree>
  </p:cSld>
</p:sldLayout>
</file>

<file path=ppt/slideLayouts/slideLayout8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8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8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4400" spc="-1" strike="noStrike">
              <a:latin typeface="Arial"/>
            </a:endParaRPr>
          </a:p>
        </p:txBody>
      </p:sp>
      <p:sp>
        <p:nvSpPr>
          <p:cNvPr id="319" name="PlaceHolder 2"/>
          <p:cNvSpPr>
            <a:spLocks noGrp="1"/>
          </p:cNvSpPr>
          <p:nvPr>
            <p:ph type="subTitle"/>
          </p:nvPr>
        </p:nvSpPr>
        <p:spPr>
          <a:xfrm>
            <a:off x="457200" y="1203480"/>
            <a:ext cx="8229240" cy="29833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200" spc="-1" strike="noStrike">
              <a:latin typeface="Arial"/>
            </a:endParaRPr>
          </a:p>
        </p:txBody>
      </p:sp>
    </p:spTree>
  </p:cSld>
</p:sldLayout>
</file>

<file path=ppt/slideLayouts/slideLayout8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4400" spc="-1" strike="noStrike">
              <a:latin typeface="Arial"/>
            </a:endParaRPr>
          </a:p>
        </p:txBody>
      </p:sp>
      <p:sp>
        <p:nvSpPr>
          <p:cNvPr id="321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3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</p:spTree>
  </p:cSld>
</p:sldLayout>
</file>

<file path=ppt/slideLayouts/slideLayout8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4400" spc="-1" strike="noStrike">
              <a:latin typeface="Arial"/>
            </a:endParaRPr>
          </a:p>
        </p:txBody>
      </p:sp>
      <p:sp>
        <p:nvSpPr>
          <p:cNvPr id="323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3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324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3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</p:spTree>
  </p:cSld>
</p:sldLayout>
</file>

<file path=ppt/slideLayouts/slideLayout8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5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44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4400" spc="-1" strike="noStrike">
              <a:latin typeface="Arial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27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28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</p:spTree>
  </p:cSld>
</p:sldLayout>
</file>

<file path=ppt/slideLayouts/slideLayout9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6" name="PlaceHolder 1"/>
          <p:cNvSpPr>
            <a:spLocks noGrp="1"/>
          </p:cNvSpPr>
          <p:nvPr>
            <p:ph type="subTitle"/>
          </p:nvPr>
        </p:nvSpPr>
        <p:spPr>
          <a:xfrm>
            <a:off x="457200" y="205200"/>
            <a:ext cx="8229240" cy="39812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200" spc="-1" strike="noStrike">
              <a:latin typeface="Arial"/>
            </a:endParaRPr>
          </a:p>
        </p:txBody>
      </p:sp>
    </p:spTree>
  </p:cSld>
</p:sldLayout>
</file>

<file path=ppt/slideLayouts/slideLayout9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4400" spc="-1" strike="noStrike">
              <a:latin typeface="Arial"/>
            </a:endParaRPr>
          </a:p>
        </p:txBody>
      </p:sp>
      <p:sp>
        <p:nvSpPr>
          <p:cNvPr id="328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329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3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330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</p:spTree>
  </p:cSld>
</p:sldLayout>
</file>

<file path=ppt/slideLayouts/slideLayout9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4400" spc="-1" strike="noStrike">
              <a:latin typeface="Arial"/>
            </a:endParaRPr>
          </a:p>
        </p:txBody>
      </p:sp>
      <p:sp>
        <p:nvSpPr>
          <p:cNvPr id="332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3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333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334" name="PlaceHolder 4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</p:spTree>
  </p:cSld>
</p:sldLayout>
</file>

<file path=ppt/slideLayouts/slideLayout9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5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4400" spc="-1" strike="noStrike">
              <a:latin typeface="Arial"/>
            </a:endParaRPr>
          </a:p>
        </p:txBody>
      </p:sp>
      <p:sp>
        <p:nvSpPr>
          <p:cNvPr id="336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337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338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</p:spTree>
  </p:cSld>
</p:sldLayout>
</file>

<file path=ppt/slideLayouts/slideLayout9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9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4400" spc="-1" strike="noStrike">
              <a:latin typeface="Arial"/>
            </a:endParaRPr>
          </a:p>
        </p:txBody>
      </p:sp>
      <p:sp>
        <p:nvSpPr>
          <p:cNvPr id="340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341" name="PlaceHolder 3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</p:spTree>
  </p:cSld>
</p:sldLayout>
</file>

<file path=ppt/slideLayouts/slideLayout9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4400" spc="-1" strike="noStrike">
              <a:latin typeface="Arial"/>
            </a:endParaRPr>
          </a:p>
        </p:txBody>
      </p:sp>
      <p:sp>
        <p:nvSpPr>
          <p:cNvPr id="343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344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345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346" name="PlaceHolder 5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</p:spTree>
  </p:cSld>
</p:sldLayout>
</file>

<file path=ppt/slideLayouts/slideLayout9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7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4400" spc="-1" strike="noStrike">
              <a:latin typeface="Arial"/>
            </a:endParaRPr>
          </a:p>
        </p:txBody>
      </p:sp>
      <p:sp>
        <p:nvSpPr>
          <p:cNvPr id="348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349" name="PlaceHolder 3"/>
          <p:cNvSpPr>
            <a:spLocks noGrp="1"/>
          </p:cNvSpPr>
          <p:nvPr>
            <p:ph type="body"/>
          </p:nvPr>
        </p:nvSpPr>
        <p:spPr>
          <a:xfrm>
            <a:off x="3239640" y="120348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350" name="PlaceHolder 4"/>
          <p:cNvSpPr>
            <a:spLocks noGrp="1"/>
          </p:cNvSpPr>
          <p:nvPr>
            <p:ph type="body"/>
          </p:nvPr>
        </p:nvSpPr>
        <p:spPr>
          <a:xfrm>
            <a:off x="6022080" y="120348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351" name="PlaceHolder 5"/>
          <p:cNvSpPr>
            <a:spLocks noGrp="1"/>
          </p:cNvSpPr>
          <p:nvPr>
            <p:ph type="body"/>
          </p:nvPr>
        </p:nvSpPr>
        <p:spPr>
          <a:xfrm>
            <a:off x="457200" y="276192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352" name="PlaceHolder 6"/>
          <p:cNvSpPr>
            <a:spLocks noGrp="1"/>
          </p:cNvSpPr>
          <p:nvPr>
            <p:ph type="body"/>
          </p:nvPr>
        </p:nvSpPr>
        <p:spPr>
          <a:xfrm>
            <a:off x="3239640" y="276192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353" name="PlaceHolder 7"/>
          <p:cNvSpPr>
            <a:spLocks noGrp="1"/>
          </p:cNvSpPr>
          <p:nvPr>
            <p:ph type="body"/>
          </p:nvPr>
        </p:nvSpPr>
        <p:spPr>
          <a:xfrm>
            <a:off x="6022080" y="276192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</p:spTree>
  </p:cSld>
</p:sldLayout>
</file>

<file path=ppt/slideLayouts/slideLayout9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9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1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4400" spc="-1" strike="noStrike">
              <a:latin typeface="Arial"/>
            </a:endParaRPr>
          </a:p>
        </p:txBody>
      </p:sp>
      <p:sp>
        <p:nvSpPr>
          <p:cNvPr id="362" name="PlaceHolder 2"/>
          <p:cNvSpPr>
            <a:spLocks noGrp="1"/>
          </p:cNvSpPr>
          <p:nvPr>
            <p:ph type="subTitle"/>
          </p:nvPr>
        </p:nvSpPr>
        <p:spPr>
          <a:xfrm>
            <a:off x="457200" y="1203480"/>
            <a:ext cx="8229240" cy="29833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200" spc="-1" strike="noStrike">
              <a:latin typeface="Arial"/>
            </a:endParaRPr>
          </a:p>
        </p:txBody>
      </p:sp>
    </p:spTree>
  </p:cSld>
</p:sldLayout>
</file>

<file path=ppt/slideLayouts/slideLayout9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3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4400" spc="-1" strike="noStrike">
              <a:latin typeface="Arial"/>
            </a:endParaRPr>
          </a:p>
        </p:txBody>
      </p:sp>
      <p:sp>
        <p:nvSpPr>
          <p:cNvPr id="364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3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10.xml.rels><?xml version="1.0" encoding="UTF-8"?>
<Relationships xmlns="http://schemas.openxmlformats.org/package/2006/relationships"><Relationship Id="rId1" Type="http://schemas.openxmlformats.org/officeDocument/2006/relationships/theme" Target="../theme/theme10.xml"/><Relationship Id="rId2" Type="http://schemas.openxmlformats.org/officeDocument/2006/relationships/slideLayout" Target="../slideLayouts/slideLayout109.xml"/><Relationship Id="rId3" Type="http://schemas.openxmlformats.org/officeDocument/2006/relationships/slideLayout" Target="../slideLayouts/slideLayout110.xml"/><Relationship Id="rId4" Type="http://schemas.openxmlformats.org/officeDocument/2006/relationships/slideLayout" Target="../slideLayouts/slideLayout111.xml"/><Relationship Id="rId5" Type="http://schemas.openxmlformats.org/officeDocument/2006/relationships/slideLayout" Target="../slideLayouts/slideLayout112.xml"/><Relationship Id="rId6" Type="http://schemas.openxmlformats.org/officeDocument/2006/relationships/slideLayout" Target="../slideLayouts/slideLayout113.xml"/><Relationship Id="rId7" Type="http://schemas.openxmlformats.org/officeDocument/2006/relationships/slideLayout" Target="../slideLayouts/slideLayout114.xml"/><Relationship Id="rId8" Type="http://schemas.openxmlformats.org/officeDocument/2006/relationships/slideLayout" Target="../slideLayouts/slideLayout115.xml"/><Relationship Id="rId9" Type="http://schemas.openxmlformats.org/officeDocument/2006/relationships/slideLayout" Target="../slideLayouts/slideLayout116.xml"/><Relationship Id="rId10" Type="http://schemas.openxmlformats.org/officeDocument/2006/relationships/slideLayout" Target="../slideLayouts/slideLayout117.xml"/><Relationship Id="rId11" Type="http://schemas.openxmlformats.org/officeDocument/2006/relationships/slideLayout" Target="../slideLayouts/slideLayout118.xml"/><Relationship Id="rId12" Type="http://schemas.openxmlformats.org/officeDocument/2006/relationships/slideLayout" Target="../slideLayouts/slideLayout119.xml"/><Relationship Id="rId13" Type="http://schemas.openxmlformats.org/officeDocument/2006/relationships/slideLayout" Target="../slideLayouts/slideLayout120.xml"/>
</Relationships>
</file>

<file path=ppt/slideMasters/_rels/slideMaster11.xml.rels><?xml version="1.0" encoding="UTF-8"?>
<Relationships xmlns="http://schemas.openxmlformats.org/package/2006/relationships"><Relationship Id="rId1" Type="http://schemas.openxmlformats.org/officeDocument/2006/relationships/theme" Target="../theme/theme11.xml"/><Relationship Id="rId2" Type="http://schemas.openxmlformats.org/officeDocument/2006/relationships/slideLayout" Target="../slideLayouts/slideLayout121.xml"/><Relationship Id="rId3" Type="http://schemas.openxmlformats.org/officeDocument/2006/relationships/slideLayout" Target="../slideLayouts/slideLayout122.xml"/><Relationship Id="rId4" Type="http://schemas.openxmlformats.org/officeDocument/2006/relationships/slideLayout" Target="../slideLayouts/slideLayout123.xml"/><Relationship Id="rId5" Type="http://schemas.openxmlformats.org/officeDocument/2006/relationships/slideLayout" Target="../slideLayouts/slideLayout124.xml"/><Relationship Id="rId6" Type="http://schemas.openxmlformats.org/officeDocument/2006/relationships/slideLayout" Target="../slideLayouts/slideLayout125.xml"/><Relationship Id="rId7" Type="http://schemas.openxmlformats.org/officeDocument/2006/relationships/slideLayout" Target="../slideLayouts/slideLayout126.xml"/><Relationship Id="rId8" Type="http://schemas.openxmlformats.org/officeDocument/2006/relationships/slideLayout" Target="../slideLayouts/slideLayout127.xml"/><Relationship Id="rId9" Type="http://schemas.openxmlformats.org/officeDocument/2006/relationships/slideLayout" Target="../slideLayouts/slideLayout128.xml"/><Relationship Id="rId10" Type="http://schemas.openxmlformats.org/officeDocument/2006/relationships/slideLayout" Target="../slideLayouts/slideLayout129.xml"/><Relationship Id="rId11" Type="http://schemas.openxmlformats.org/officeDocument/2006/relationships/slideLayout" Target="../slideLayouts/slideLayout130.xml"/><Relationship Id="rId12" Type="http://schemas.openxmlformats.org/officeDocument/2006/relationships/slideLayout" Target="../slideLayouts/slideLayout131.xml"/><Relationship Id="rId13" Type="http://schemas.openxmlformats.org/officeDocument/2006/relationships/slideLayout" Target="../slideLayouts/slideLayout132.xml"/>
</Relationships>
</file>

<file path=ppt/slideMasters/_rels/slideMaster12.xml.rels><?xml version="1.0" encoding="UTF-8"?>
<Relationships xmlns="http://schemas.openxmlformats.org/package/2006/relationships"><Relationship Id="rId1" Type="http://schemas.openxmlformats.org/officeDocument/2006/relationships/theme" Target="../theme/theme12.xml"/><Relationship Id="rId2" Type="http://schemas.openxmlformats.org/officeDocument/2006/relationships/slideLayout" Target="../slideLayouts/slideLayout133.xml"/><Relationship Id="rId3" Type="http://schemas.openxmlformats.org/officeDocument/2006/relationships/slideLayout" Target="../slideLayouts/slideLayout134.xml"/><Relationship Id="rId4" Type="http://schemas.openxmlformats.org/officeDocument/2006/relationships/slideLayout" Target="../slideLayouts/slideLayout135.xml"/><Relationship Id="rId5" Type="http://schemas.openxmlformats.org/officeDocument/2006/relationships/slideLayout" Target="../slideLayouts/slideLayout136.xml"/><Relationship Id="rId6" Type="http://schemas.openxmlformats.org/officeDocument/2006/relationships/slideLayout" Target="../slideLayouts/slideLayout137.xml"/><Relationship Id="rId7" Type="http://schemas.openxmlformats.org/officeDocument/2006/relationships/slideLayout" Target="../slideLayouts/slideLayout138.xml"/><Relationship Id="rId8" Type="http://schemas.openxmlformats.org/officeDocument/2006/relationships/slideLayout" Target="../slideLayouts/slideLayout139.xml"/><Relationship Id="rId9" Type="http://schemas.openxmlformats.org/officeDocument/2006/relationships/slideLayout" Target="../slideLayouts/slideLayout140.xml"/><Relationship Id="rId10" Type="http://schemas.openxmlformats.org/officeDocument/2006/relationships/slideLayout" Target="../slideLayouts/slideLayout141.xml"/><Relationship Id="rId11" Type="http://schemas.openxmlformats.org/officeDocument/2006/relationships/slideLayout" Target="../slideLayouts/slideLayout142.xml"/><Relationship Id="rId12" Type="http://schemas.openxmlformats.org/officeDocument/2006/relationships/slideLayout" Target="../slideLayouts/slideLayout143.xml"/><Relationship Id="rId13" Type="http://schemas.openxmlformats.org/officeDocument/2006/relationships/slideLayout" Target="../slideLayouts/slideLayout144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25.xml"/><Relationship Id="rId4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7.xml"/><Relationship Id="rId6" Type="http://schemas.openxmlformats.org/officeDocument/2006/relationships/slideLayout" Target="../slideLayouts/slideLayout28.xml"/><Relationship Id="rId7" Type="http://schemas.openxmlformats.org/officeDocument/2006/relationships/slideLayout" Target="../slideLayouts/slideLayout29.xml"/><Relationship Id="rId8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2.xml"/><Relationship Id="rId11" Type="http://schemas.openxmlformats.org/officeDocument/2006/relationships/slideLayout" Target="../slideLayouts/slideLayout33.xml"/><Relationship Id="rId12" Type="http://schemas.openxmlformats.org/officeDocument/2006/relationships/slideLayout" Target="../slideLayouts/slideLayout34.xml"/><Relationship Id="rId13" Type="http://schemas.openxmlformats.org/officeDocument/2006/relationships/slideLayout" Target="../slideLayouts/slideLayout35.xml"/><Relationship Id="rId14" Type="http://schemas.openxmlformats.org/officeDocument/2006/relationships/slideLayout" Target="../slideLayouts/slideLayout36.xml"/>
</Relationships>
</file>

<file path=ppt/slideMasters/_rels/slideMaster4.xml.rels><?xml version="1.0" encoding="UTF-8"?>
<Relationships xmlns="http://schemas.openxmlformats.org/package/2006/relationships"><Relationship Id="rId1" Type="http://schemas.openxmlformats.org/officeDocument/2006/relationships/theme" Target="../theme/theme4.xml"/><Relationship Id="rId2" Type="http://schemas.openxmlformats.org/officeDocument/2006/relationships/slideLayout" Target="../slideLayouts/slideLayout37.xml"/><Relationship Id="rId3" Type="http://schemas.openxmlformats.org/officeDocument/2006/relationships/slideLayout" Target="../slideLayouts/slideLayout38.xml"/><Relationship Id="rId4" Type="http://schemas.openxmlformats.org/officeDocument/2006/relationships/slideLayout" Target="../slideLayouts/slideLayout39.xml"/><Relationship Id="rId5" Type="http://schemas.openxmlformats.org/officeDocument/2006/relationships/slideLayout" Target="../slideLayouts/slideLayout40.xml"/><Relationship Id="rId6" Type="http://schemas.openxmlformats.org/officeDocument/2006/relationships/slideLayout" Target="../slideLayouts/slideLayout41.xml"/><Relationship Id="rId7" Type="http://schemas.openxmlformats.org/officeDocument/2006/relationships/slideLayout" Target="../slideLayouts/slideLayout42.xml"/><Relationship Id="rId8" Type="http://schemas.openxmlformats.org/officeDocument/2006/relationships/slideLayout" Target="../slideLayouts/slideLayout43.xml"/><Relationship Id="rId9" Type="http://schemas.openxmlformats.org/officeDocument/2006/relationships/slideLayout" Target="../slideLayouts/slideLayout44.xml"/><Relationship Id="rId10" Type="http://schemas.openxmlformats.org/officeDocument/2006/relationships/slideLayout" Target="../slideLayouts/slideLayout45.xml"/><Relationship Id="rId11" Type="http://schemas.openxmlformats.org/officeDocument/2006/relationships/slideLayout" Target="../slideLayouts/slideLayout46.xml"/><Relationship Id="rId12" Type="http://schemas.openxmlformats.org/officeDocument/2006/relationships/slideLayout" Target="../slideLayouts/slideLayout47.xml"/><Relationship Id="rId13" Type="http://schemas.openxmlformats.org/officeDocument/2006/relationships/slideLayout" Target="../slideLayouts/slideLayout48.xml"/>
</Relationships>
</file>

<file path=ppt/slideMasters/_rels/slideMaster5.xml.rels><?xml version="1.0" encoding="UTF-8"?>
<Relationships xmlns="http://schemas.openxmlformats.org/package/2006/relationships"><Relationship Id="rId1" Type="http://schemas.openxmlformats.org/officeDocument/2006/relationships/theme" Target="../theme/theme5.xml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49.xml"/><Relationship Id="rId4" Type="http://schemas.openxmlformats.org/officeDocument/2006/relationships/slideLayout" Target="../slideLayouts/slideLayout50.xml"/><Relationship Id="rId5" Type="http://schemas.openxmlformats.org/officeDocument/2006/relationships/slideLayout" Target="../slideLayouts/slideLayout51.xml"/><Relationship Id="rId6" Type="http://schemas.openxmlformats.org/officeDocument/2006/relationships/slideLayout" Target="../slideLayouts/slideLayout52.xml"/><Relationship Id="rId7" Type="http://schemas.openxmlformats.org/officeDocument/2006/relationships/slideLayout" Target="../slideLayouts/slideLayout53.xml"/><Relationship Id="rId8" Type="http://schemas.openxmlformats.org/officeDocument/2006/relationships/slideLayout" Target="../slideLayouts/slideLayout54.xml"/><Relationship Id="rId9" Type="http://schemas.openxmlformats.org/officeDocument/2006/relationships/slideLayout" Target="../slideLayouts/slideLayout55.xml"/><Relationship Id="rId10" Type="http://schemas.openxmlformats.org/officeDocument/2006/relationships/slideLayout" Target="../slideLayouts/slideLayout56.xml"/><Relationship Id="rId11" Type="http://schemas.openxmlformats.org/officeDocument/2006/relationships/slideLayout" Target="../slideLayouts/slideLayout57.xml"/><Relationship Id="rId12" Type="http://schemas.openxmlformats.org/officeDocument/2006/relationships/slideLayout" Target="../slideLayouts/slideLayout58.xml"/><Relationship Id="rId13" Type="http://schemas.openxmlformats.org/officeDocument/2006/relationships/slideLayout" Target="../slideLayouts/slideLayout59.xml"/><Relationship Id="rId14" Type="http://schemas.openxmlformats.org/officeDocument/2006/relationships/slideLayout" Target="../slideLayouts/slideLayout60.xml"/>
</Relationships>
</file>

<file path=ppt/slideMasters/_rels/slideMaster6.xml.rels><?xml version="1.0" encoding="UTF-8"?>
<Relationships xmlns="http://schemas.openxmlformats.org/package/2006/relationships"><Relationship Id="rId1" Type="http://schemas.openxmlformats.org/officeDocument/2006/relationships/theme" Target="../theme/theme6.xml"/><Relationship Id="rId2" Type="http://schemas.openxmlformats.org/officeDocument/2006/relationships/slideLayout" Target="../slideLayouts/slideLayout61.xml"/><Relationship Id="rId3" Type="http://schemas.openxmlformats.org/officeDocument/2006/relationships/slideLayout" Target="../slideLayouts/slideLayout62.xml"/><Relationship Id="rId4" Type="http://schemas.openxmlformats.org/officeDocument/2006/relationships/slideLayout" Target="../slideLayouts/slideLayout63.xml"/><Relationship Id="rId5" Type="http://schemas.openxmlformats.org/officeDocument/2006/relationships/slideLayout" Target="../slideLayouts/slideLayout64.xml"/><Relationship Id="rId6" Type="http://schemas.openxmlformats.org/officeDocument/2006/relationships/slideLayout" Target="../slideLayouts/slideLayout65.xml"/><Relationship Id="rId7" Type="http://schemas.openxmlformats.org/officeDocument/2006/relationships/slideLayout" Target="../slideLayouts/slideLayout66.xml"/><Relationship Id="rId8" Type="http://schemas.openxmlformats.org/officeDocument/2006/relationships/slideLayout" Target="../slideLayouts/slideLayout67.xml"/><Relationship Id="rId9" Type="http://schemas.openxmlformats.org/officeDocument/2006/relationships/slideLayout" Target="../slideLayouts/slideLayout68.xml"/><Relationship Id="rId10" Type="http://schemas.openxmlformats.org/officeDocument/2006/relationships/slideLayout" Target="../slideLayouts/slideLayout69.xml"/><Relationship Id="rId11" Type="http://schemas.openxmlformats.org/officeDocument/2006/relationships/slideLayout" Target="../slideLayouts/slideLayout70.xml"/><Relationship Id="rId12" Type="http://schemas.openxmlformats.org/officeDocument/2006/relationships/slideLayout" Target="../slideLayouts/slideLayout71.xml"/><Relationship Id="rId13" Type="http://schemas.openxmlformats.org/officeDocument/2006/relationships/slideLayout" Target="../slideLayouts/slideLayout72.xml"/>
</Relationships>
</file>

<file path=ppt/slideMasters/_rels/slideMaster7.xml.rels><?xml version="1.0" encoding="UTF-8"?>
<Relationships xmlns="http://schemas.openxmlformats.org/package/2006/relationships"><Relationship Id="rId1" Type="http://schemas.openxmlformats.org/officeDocument/2006/relationships/theme" Target="../theme/theme7.xml"/><Relationship Id="rId2" Type="http://schemas.openxmlformats.org/officeDocument/2006/relationships/slideLayout" Target="../slideLayouts/slideLayout73.xml"/><Relationship Id="rId3" Type="http://schemas.openxmlformats.org/officeDocument/2006/relationships/slideLayout" Target="../slideLayouts/slideLayout74.xml"/><Relationship Id="rId4" Type="http://schemas.openxmlformats.org/officeDocument/2006/relationships/slideLayout" Target="../slideLayouts/slideLayout75.xml"/><Relationship Id="rId5" Type="http://schemas.openxmlformats.org/officeDocument/2006/relationships/slideLayout" Target="../slideLayouts/slideLayout76.xml"/><Relationship Id="rId6" Type="http://schemas.openxmlformats.org/officeDocument/2006/relationships/slideLayout" Target="../slideLayouts/slideLayout77.xml"/><Relationship Id="rId7" Type="http://schemas.openxmlformats.org/officeDocument/2006/relationships/slideLayout" Target="../slideLayouts/slideLayout78.xml"/><Relationship Id="rId8" Type="http://schemas.openxmlformats.org/officeDocument/2006/relationships/slideLayout" Target="../slideLayouts/slideLayout79.xml"/><Relationship Id="rId9" Type="http://schemas.openxmlformats.org/officeDocument/2006/relationships/slideLayout" Target="../slideLayouts/slideLayout80.xml"/><Relationship Id="rId10" Type="http://schemas.openxmlformats.org/officeDocument/2006/relationships/slideLayout" Target="../slideLayouts/slideLayout81.xml"/><Relationship Id="rId11" Type="http://schemas.openxmlformats.org/officeDocument/2006/relationships/slideLayout" Target="../slideLayouts/slideLayout82.xml"/><Relationship Id="rId12" Type="http://schemas.openxmlformats.org/officeDocument/2006/relationships/slideLayout" Target="../slideLayouts/slideLayout83.xml"/><Relationship Id="rId13" Type="http://schemas.openxmlformats.org/officeDocument/2006/relationships/slideLayout" Target="../slideLayouts/slideLayout84.xml"/>
</Relationships>
</file>

<file path=ppt/slideMasters/_rels/slideMaster8.xml.rels><?xml version="1.0" encoding="UTF-8"?>
<Relationships xmlns="http://schemas.openxmlformats.org/package/2006/relationships"><Relationship Id="rId1" Type="http://schemas.openxmlformats.org/officeDocument/2006/relationships/theme" Target="../theme/theme8.xml"/><Relationship Id="rId2" Type="http://schemas.openxmlformats.org/officeDocument/2006/relationships/slideLayout" Target="../slideLayouts/slideLayout85.xml"/><Relationship Id="rId3" Type="http://schemas.openxmlformats.org/officeDocument/2006/relationships/slideLayout" Target="../slideLayouts/slideLayout86.xml"/><Relationship Id="rId4" Type="http://schemas.openxmlformats.org/officeDocument/2006/relationships/slideLayout" Target="../slideLayouts/slideLayout87.xml"/><Relationship Id="rId5" Type="http://schemas.openxmlformats.org/officeDocument/2006/relationships/slideLayout" Target="../slideLayouts/slideLayout88.xml"/><Relationship Id="rId6" Type="http://schemas.openxmlformats.org/officeDocument/2006/relationships/slideLayout" Target="../slideLayouts/slideLayout89.xml"/><Relationship Id="rId7" Type="http://schemas.openxmlformats.org/officeDocument/2006/relationships/slideLayout" Target="../slideLayouts/slideLayout90.xml"/><Relationship Id="rId8" Type="http://schemas.openxmlformats.org/officeDocument/2006/relationships/slideLayout" Target="../slideLayouts/slideLayout91.xml"/><Relationship Id="rId9" Type="http://schemas.openxmlformats.org/officeDocument/2006/relationships/slideLayout" Target="../slideLayouts/slideLayout92.xml"/><Relationship Id="rId10" Type="http://schemas.openxmlformats.org/officeDocument/2006/relationships/slideLayout" Target="../slideLayouts/slideLayout93.xml"/><Relationship Id="rId11" Type="http://schemas.openxmlformats.org/officeDocument/2006/relationships/slideLayout" Target="../slideLayouts/slideLayout94.xml"/><Relationship Id="rId12" Type="http://schemas.openxmlformats.org/officeDocument/2006/relationships/slideLayout" Target="../slideLayouts/slideLayout95.xml"/><Relationship Id="rId13" Type="http://schemas.openxmlformats.org/officeDocument/2006/relationships/slideLayout" Target="../slideLayouts/slideLayout96.xml"/>
</Relationships>
</file>

<file path=ppt/slideMasters/_rels/slideMaster9.xml.rels><?xml version="1.0" encoding="UTF-8"?>
<Relationships xmlns="http://schemas.openxmlformats.org/package/2006/relationships"><Relationship Id="rId1" Type="http://schemas.openxmlformats.org/officeDocument/2006/relationships/theme" Target="../theme/theme9.xml"/><Relationship Id="rId2" Type="http://schemas.openxmlformats.org/officeDocument/2006/relationships/slideLayout" Target="../slideLayouts/slideLayout97.xml"/><Relationship Id="rId3" Type="http://schemas.openxmlformats.org/officeDocument/2006/relationships/slideLayout" Target="../slideLayouts/slideLayout98.xml"/><Relationship Id="rId4" Type="http://schemas.openxmlformats.org/officeDocument/2006/relationships/slideLayout" Target="../slideLayouts/slideLayout99.xml"/><Relationship Id="rId5" Type="http://schemas.openxmlformats.org/officeDocument/2006/relationships/slideLayout" Target="../slideLayouts/slideLayout100.xml"/><Relationship Id="rId6" Type="http://schemas.openxmlformats.org/officeDocument/2006/relationships/slideLayout" Target="../slideLayouts/slideLayout101.xml"/><Relationship Id="rId7" Type="http://schemas.openxmlformats.org/officeDocument/2006/relationships/slideLayout" Target="../slideLayouts/slideLayout102.xml"/><Relationship Id="rId8" Type="http://schemas.openxmlformats.org/officeDocument/2006/relationships/slideLayout" Target="../slideLayouts/slideLayout103.xml"/><Relationship Id="rId9" Type="http://schemas.openxmlformats.org/officeDocument/2006/relationships/slideLayout" Target="../slideLayouts/slideLayout104.xml"/><Relationship Id="rId10" Type="http://schemas.openxmlformats.org/officeDocument/2006/relationships/slideLayout" Target="../slideLayouts/slideLayout105.xml"/><Relationship Id="rId11" Type="http://schemas.openxmlformats.org/officeDocument/2006/relationships/slideLayout" Target="../slideLayouts/slideLayout106.xml"/><Relationship Id="rId12" Type="http://schemas.openxmlformats.org/officeDocument/2006/relationships/slideLayout" Target="../slideLayouts/slideLayout107.xml"/><Relationship Id="rId13" Type="http://schemas.openxmlformats.org/officeDocument/2006/relationships/slideLayout" Target="../slideLayouts/slideLayout108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2f2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CustomShape 1"/>
          <p:cNvSpPr/>
          <p:nvPr/>
        </p:nvSpPr>
        <p:spPr>
          <a:xfrm>
            <a:off x="0" y="0"/>
            <a:ext cx="9143280" cy="699480"/>
          </a:xfrm>
          <a:prstGeom prst="rect">
            <a:avLst/>
          </a:prstGeom>
          <a:solidFill>
            <a:srgbClr val="000000"/>
          </a:solidFill>
          <a:ln w="1260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" name="CustomShape 2"/>
          <p:cNvSpPr/>
          <p:nvPr/>
        </p:nvSpPr>
        <p:spPr>
          <a:xfrm>
            <a:off x="8777160" y="4954680"/>
            <a:ext cx="366120" cy="1886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fld id="{E1DDF674-87A7-4461-A363-DE0310B67881}" type="slidenum">
              <a:rPr b="0" lang="en-GB" sz="1800" spc="-1" strike="noStrike">
                <a:latin typeface="Arial"/>
              </a:rPr>
              <a:t>&lt;number&gt;</a:t>
            </a:fld>
            <a:endParaRPr b="0" lang="en-GB" sz="1800" spc="-1" strike="noStrike">
              <a:latin typeface="Arial"/>
            </a:endParaRPr>
          </a:p>
        </p:txBody>
      </p:sp>
      <p:sp>
        <p:nvSpPr>
          <p:cNvPr id="2" name="CustomShape 3"/>
          <p:cNvSpPr/>
          <p:nvPr/>
        </p:nvSpPr>
        <p:spPr>
          <a:xfrm>
            <a:off x="0" y="4936680"/>
            <a:ext cx="6393600" cy="1814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 algn="ctr">
              <a:lnSpc>
                <a:spcPct val="100000"/>
              </a:lnSpc>
            </a:pP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© 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C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ab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le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La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bs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, 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20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18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.  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D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o 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no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t 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sh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ar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e 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thi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s 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m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at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er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ial 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wi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th 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an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yo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ne 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ot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he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r 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th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an 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C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ab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le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La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bs 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M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e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m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be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rs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, 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an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d 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ve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nd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or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s 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un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de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r 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C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ab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le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La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bs 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N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D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A 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if 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ap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pli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ca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bl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e.</a:t>
            </a:r>
            <a:endParaRPr b="0" lang="en-GB" sz="600" spc="-1" strike="noStrike">
              <a:latin typeface="Arial"/>
            </a:endParaRPr>
          </a:p>
        </p:txBody>
      </p:sp>
      <p:sp>
        <p:nvSpPr>
          <p:cNvPr id="3" name="CustomShape 4"/>
          <p:cNvSpPr/>
          <p:nvPr/>
        </p:nvSpPr>
        <p:spPr>
          <a:xfrm>
            <a:off x="0" y="-144000"/>
            <a:ext cx="9143280" cy="5143320"/>
          </a:xfrm>
          <a:prstGeom prst="rect">
            <a:avLst/>
          </a:prstGeom>
          <a:solidFill>
            <a:srgbClr val="000000"/>
          </a:solidFill>
          <a:ln w="1260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4" name="CustomShape 5"/>
          <p:cNvSpPr/>
          <p:nvPr/>
        </p:nvSpPr>
        <p:spPr>
          <a:xfrm>
            <a:off x="0" y="4917600"/>
            <a:ext cx="6409800" cy="234000"/>
          </a:xfrm>
          <a:prstGeom prst="rect">
            <a:avLst/>
          </a:prstGeom>
          <a:solidFill>
            <a:srgbClr val="404040"/>
          </a:solidFill>
          <a:ln w="1260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5" name="CustomShape 6"/>
          <p:cNvSpPr/>
          <p:nvPr/>
        </p:nvSpPr>
        <p:spPr>
          <a:xfrm>
            <a:off x="6389280" y="4917600"/>
            <a:ext cx="2752200" cy="234000"/>
          </a:xfrm>
          <a:prstGeom prst="rect">
            <a:avLst/>
          </a:prstGeom>
          <a:solidFill>
            <a:srgbClr val="b80013"/>
          </a:solidFill>
          <a:ln w="1260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6" name="PlaceHolder 7"/>
          <p:cNvSpPr>
            <a:spLocks noGrp="1"/>
          </p:cNvSpPr>
          <p:nvPr>
            <p:ph type="title"/>
          </p:nvPr>
        </p:nvSpPr>
        <p:spPr>
          <a:xfrm>
            <a:off x="469800" y="-26280"/>
            <a:ext cx="7118280" cy="6642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r>
              <a:rPr b="0" lang="en-GB" sz="4400" spc="-1" strike="noStrike">
                <a:latin typeface="Arial"/>
              </a:rPr>
              <a:t>Click to edit the title text format</a:t>
            </a:r>
            <a:endParaRPr b="0" lang="en-GB" sz="4400" spc="-1" strike="noStrike">
              <a:latin typeface="Arial"/>
            </a:endParaRPr>
          </a:p>
        </p:txBody>
      </p:sp>
      <p:sp>
        <p:nvSpPr>
          <p:cNvPr id="7" name="PlaceHolder 8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3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latin typeface="Arial"/>
              </a:rPr>
              <a:t>Click to edit the outline text format</a:t>
            </a:r>
            <a:endParaRPr b="0" lang="en-GB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800" spc="-1" strike="noStrike">
                <a:latin typeface="Arial"/>
              </a:rPr>
              <a:t>Second Outline Level</a:t>
            </a:r>
            <a:endParaRPr b="0" lang="en-GB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400" spc="-1" strike="noStrike">
                <a:latin typeface="Arial"/>
              </a:rPr>
              <a:t>Third Outline Level</a:t>
            </a:r>
            <a:endParaRPr b="0" lang="en-GB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000" spc="-1" strike="noStrike">
                <a:latin typeface="Arial"/>
              </a:rPr>
              <a:t>Fourth Outline Level</a:t>
            </a:r>
            <a:endParaRPr b="0" lang="en-GB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Arial"/>
              </a:rPr>
              <a:t>Fifth Outline Level</a:t>
            </a:r>
            <a:endParaRPr b="0" lang="en-GB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Arial"/>
              </a:rPr>
              <a:t>Sixth Outline Level</a:t>
            </a:r>
            <a:endParaRPr b="0" lang="en-GB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Arial"/>
              </a:rPr>
              <a:t>Seventh Outline Level</a:t>
            </a:r>
            <a:endParaRPr b="0" lang="en-GB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10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2f2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7" name="CustomShape 1"/>
          <p:cNvSpPr/>
          <p:nvPr/>
        </p:nvSpPr>
        <p:spPr>
          <a:xfrm>
            <a:off x="0" y="4936680"/>
            <a:ext cx="6393600" cy="1814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 algn="ctr">
              <a:lnSpc>
                <a:spcPct val="100000"/>
              </a:lnSpc>
            </a:pP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© 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C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ab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le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La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bs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, 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20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18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.  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D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o 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no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t 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sh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ar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e 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thi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s 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m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at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er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ial 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wi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th 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an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yo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ne 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ot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he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r 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th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an 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C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ab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le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La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bs 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M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e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m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be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rs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, 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an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d 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ve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nd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or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s 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un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de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r 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C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ab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le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La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bs 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N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D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A 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if 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ap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pli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ca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bl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e.</a:t>
            </a:r>
            <a:endParaRPr b="0" lang="en-GB" sz="600" spc="-1" strike="noStrike">
              <a:latin typeface="Arial"/>
            </a:endParaRPr>
          </a:p>
        </p:txBody>
      </p:sp>
      <p:sp>
        <p:nvSpPr>
          <p:cNvPr id="398" name="CustomShape 2"/>
          <p:cNvSpPr/>
          <p:nvPr/>
        </p:nvSpPr>
        <p:spPr>
          <a:xfrm>
            <a:off x="0" y="4917600"/>
            <a:ext cx="6409800" cy="234000"/>
          </a:xfrm>
          <a:prstGeom prst="rect">
            <a:avLst/>
          </a:prstGeom>
          <a:solidFill>
            <a:srgbClr val="404040"/>
          </a:solidFill>
          <a:ln w="1260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399" name="CustomShape 3"/>
          <p:cNvSpPr/>
          <p:nvPr/>
        </p:nvSpPr>
        <p:spPr>
          <a:xfrm>
            <a:off x="6389280" y="4917600"/>
            <a:ext cx="2752200" cy="234000"/>
          </a:xfrm>
          <a:prstGeom prst="rect">
            <a:avLst/>
          </a:prstGeom>
          <a:solidFill>
            <a:srgbClr val="b80013"/>
          </a:solidFill>
          <a:ln w="1260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400" name="CustomShape 4"/>
          <p:cNvSpPr/>
          <p:nvPr/>
        </p:nvSpPr>
        <p:spPr>
          <a:xfrm>
            <a:off x="0" y="4936680"/>
            <a:ext cx="6393600" cy="1814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401" name="PlaceHolder 5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r>
              <a:rPr b="0" lang="en-GB" sz="4400" spc="-1" strike="noStrike">
                <a:latin typeface="Arial"/>
              </a:rPr>
              <a:t>Click to edit the title text format</a:t>
            </a:r>
            <a:endParaRPr b="0" lang="en-GB" sz="4400" spc="-1" strike="noStrike">
              <a:latin typeface="Arial"/>
            </a:endParaRPr>
          </a:p>
        </p:txBody>
      </p:sp>
      <p:sp>
        <p:nvSpPr>
          <p:cNvPr id="402" name="PlaceHolder 6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3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latin typeface="Arial"/>
              </a:rPr>
              <a:t>Click to edit the outline text format</a:t>
            </a:r>
            <a:endParaRPr b="0" lang="en-GB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800" spc="-1" strike="noStrike">
                <a:latin typeface="Arial"/>
              </a:rPr>
              <a:t>Second Outline Level</a:t>
            </a:r>
            <a:endParaRPr b="0" lang="en-GB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400" spc="-1" strike="noStrike">
                <a:latin typeface="Arial"/>
              </a:rPr>
              <a:t>Third Outline Level</a:t>
            </a:r>
            <a:endParaRPr b="0" lang="en-GB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000" spc="-1" strike="noStrike">
                <a:latin typeface="Arial"/>
              </a:rPr>
              <a:t>Fourth Outline Level</a:t>
            </a:r>
            <a:endParaRPr b="0" lang="en-GB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Arial"/>
              </a:rPr>
              <a:t>Fifth Outline Level</a:t>
            </a:r>
            <a:endParaRPr b="0" lang="en-GB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Arial"/>
              </a:rPr>
              <a:t>Sixth Outline Level</a:t>
            </a:r>
            <a:endParaRPr b="0" lang="en-GB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Arial"/>
              </a:rPr>
              <a:t>Seventh Outline Level</a:t>
            </a:r>
            <a:endParaRPr b="0" lang="en-GB" sz="2000" spc="-1" strike="noStrike">
              <a:latin typeface="Arial"/>
            </a:endParaRPr>
          </a:p>
        </p:txBody>
      </p:sp>
      <p:sp>
        <p:nvSpPr>
          <p:cNvPr id="403" name="PlaceHolder 7"/>
          <p:cNvSpPr>
            <a:spLocks noGrp="1"/>
          </p:cNvSpPr>
          <p:nvPr>
            <p:ph type="sldNum"/>
          </p:nvPr>
        </p:nvSpPr>
        <p:spPr>
          <a:xfrm>
            <a:off x="-169200" y="4936680"/>
            <a:ext cx="604800" cy="23112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pPr algn="r"/>
            <a:fld id="{07692B78-F21B-45BE-A374-7B6B8B9673A5}" type="slidenum">
              <a:rPr b="0" lang="en-GB" sz="1400" spc="-1" strike="noStrike">
                <a:solidFill>
                  <a:srgbClr val="ffffff"/>
                </a:solidFill>
                <a:latin typeface="Arial"/>
              </a:rPr>
              <a:t>&lt;number&gt;</a:t>
            </a:fld>
            <a:endParaRPr b="0" lang="en-GB" sz="14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766" r:id="rId2"/>
    <p:sldLayoutId id="2147483767" r:id="rId3"/>
    <p:sldLayoutId id="2147483768" r:id="rId4"/>
    <p:sldLayoutId id="2147483769" r:id="rId5"/>
    <p:sldLayoutId id="2147483770" r:id="rId6"/>
    <p:sldLayoutId id="2147483771" r:id="rId7"/>
    <p:sldLayoutId id="2147483772" r:id="rId8"/>
    <p:sldLayoutId id="2147483773" r:id="rId9"/>
    <p:sldLayoutId id="2147483774" r:id="rId10"/>
    <p:sldLayoutId id="2147483775" r:id="rId11"/>
    <p:sldLayoutId id="2147483776" r:id="rId12"/>
    <p:sldLayoutId id="2147483777" r:id="rId13"/>
  </p:sldLayoutIdLst>
</p:sldMaster>
</file>

<file path=ppt/slideMasters/slideMaster1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" name="PlaceHolder 1"/>
          <p:cNvSpPr>
            <a:spLocks noGrp="1"/>
          </p:cNvSpPr>
          <p:nvPr>
            <p:ph type="dt"/>
          </p:nvPr>
        </p:nvSpPr>
        <p:spPr>
          <a:xfrm>
            <a:off x="628200" y="4768200"/>
            <a:ext cx="2057040" cy="273600"/>
          </a:xfrm>
          <a:prstGeom prst="rect">
            <a:avLst/>
          </a:prstGeom>
        </p:spPr>
        <p:txBody>
          <a:bodyPr anchor="ctr">
            <a:noAutofit/>
          </a:bodyPr>
          <a:p>
            <a:pPr>
              <a:lnSpc>
                <a:spcPct val="100000"/>
              </a:lnSpc>
            </a:pPr>
            <a:fld id="{692EAF6D-3A44-4A0B-9834-FAE43A88BAF4}" type="datetime">
              <a:rPr b="0" lang="en-GB" sz="1200" spc="-1" strike="noStrike">
                <a:solidFill>
                  <a:srgbClr val="8b8b8b"/>
                </a:solidFill>
                <a:latin typeface="Calibri"/>
              </a:rPr>
              <a:t>20/02/23</a:t>
            </a:fld>
            <a:endParaRPr b="0" lang="en-GB" sz="1200" spc="-1" strike="noStrike">
              <a:latin typeface="Times New Roman"/>
            </a:endParaRPr>
          </a:p>
        </p:txBody>
      </p:sp>
      <p:sp>
        <p:nvSpPr>
          <p:cNvPr id="441" name="PlaceHolder 2"/>
          <p:cNvSpPr>
            <a:spLocks noGrp="1"/>
          </p:cNvSpPr>
          <p:nvPr>
            <p:ph type="ftr"/>
          </p:nvPr>
        </p:nvSpPr>
        <p:spPr>
          <a:xfrm>
            <a:off x="3028680" y="4768200"/>
            <a:ext cx="3085920" cy="273600"/>
          </a:xfrm>
          <a:prstGeom prst="rect">
            <a:avLst/>
          </a:prstGeom>
        </p:spPr>
        <p:txBody>
          <a:bodyPr anchor="ctr">
            <a:noAutofit/>
          </a:bodyPr>
          <a:p>
            <a:endParaRPr b="0" lang="en-GB" sz="2400" spc="-1" strike="noStrike">
              <a:latin typeface="Times New Roman"/>
            </a:endParaRPr>
          </a:p>
        </p:txBody>
      </p:sp>
      <p:sp>
        <p:nvSpPr>
          <p:cNvPr id="442" name="PlaceHolder 3"/>
          <p:cNvSpPr>
            <a:spLocks noGrp="1"/>
          </p:cNvSpPr>
          <p:nvPr>
            <p:ph type="sldNum"/>
          </p:nvPr>
        </p:nvSpPr>
        <p:spPr>
          <a:xfrm>
            <a:off x="6457680" y="4768200"/>
            <a:ext cx="2057040" cy="273600"/>
          </a:xfrm>
          <a:prstGeom prst="rect">
            <a:avLst/>
          </a:prstGeom>
        </p:spPr>
        <p:txBody>
          <a:bodyPr anchor="ctr">
            <a:noAutofit/>
          </a:bodyPr>
          <a:p>
            <a:pPr algn="r">
              <a:lnSpc>
                <a:spcPct val="100000"/>
              </a:lnSpc>
            </a:pPr>
            <a:fld id="{09CDAA43-0150-48E9-9437-FDA405641623}" type="slidenum">
              <a:rPr b="0" lang="en-GB" sz="1200" spc="-1" strike="noStrike">
                <a:solidFill>
                  <a:srgbClr val="8b8b8b"/>
                </a:solidFill>
                <a:latin typeface="Calibri"/>
              </a:rPr>
              <a:t>&lt;number&gt;</a:t>
            </a:fld>
            <a:endParaRPr b="0" lang="en-GB" sz="1200" spc="-1" strike="noStrike">
              <a:latin typeface="Times New Roman"/>
            </a:endParaRPr>
          </a:p>
        </p:txBody>
      </p:sp>
      <p:sp>
        <p:nvSpPr>
          <p:cNvPr id="443" name="PlaceHolder 4"/>
          <p:cNvSpPr>
            <a:spLocks noGrp="1"/>
          </p:cNvSpPr>
          <p:nvPr>
            <p:ph type="title"/>
          </p:nvPr>
        </p:nvSpPr>
        <p:spPr>
          <a:xfrm>
            <a:off x="456840" y="205200"/>
            <a:ext cx="8229240" cy="8586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r>
              <a:rPr b="0" lang="en-US" sz="1170" spc="-1" strike="noStrike">
                <a:solidFill>
                  <a:srgbClr val="000000"/>
                </a:solidFill>
                <a:latin typeface="Calibri"/>
              </a:rPr>
              <a:t>Click to edit the title text format</a:t>
            </a:r>
            <a:endParaRPr b="0" lang="en-US" sz="117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44" name="PlaceHolder 5"/>
          <p:cNvSpPr>
            <a:spLocks noGrp="1"/>
          </p:cNvSpPr>
          <p:nvPr>
            <p:ph type="body"/>
          </p:nvPr>
        </p:nvSpPr>
        <p:spPr>
          <a:xfrm>
            <a:off x="456840" y="1203480"/>
            <a:ext cx="8229240" cy="2983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06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100" spc="-1" strike="noStrike">
                <a:solidFill>
                  <a:srgbClr val="000000"/>
                </a:solidFill>
                <a:latin typeface="Calibri"/>
              </a:rPr>
              <a:t>Click to edit the outline text format</a:t>
            </a:r>
            <a:endParaRPr b="0" lang="en-US" sz="2100" spc="-1" strike="noStrike">
              <a:solidFill>
                <a:srgbClr val="000000"/>
              </a:solidFill>
              <a:latin typeface="Calibri"/>
            </a:endParaRPr>
          </a:p>
          <a:p>
            <a:pPr lvl="1" marL="864000" indent="-324000">
              <a:spcBef>
                <a:spcPts val="848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500" spc="-1" strike="noStrike">
                <a:solidFill>
                  <a:srgbClr val="000000"/>
                </a:solidFill>
                <a:latin typeface="Calibri"/>
              </a:rPr>
              <a:t>Second Outline Level</a:t>
            </a:r>
            <a:endParaRPr b="0" lang="en-US" sz="1500" spc="-1" strike="noStrike">
              <a:solidFill>
                <a:srgbClr val="000000"/>
              </a:solidFill>
              <a:latin typeface="Calibri"/>
            </a:endParaRPr>
          </a:p>
          <a:p>
            <a:pPr lvl="2" marL="1296000" indent="-288000">
              <a:spcBef>
                <a:spcPts val="635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350" spc="-1" strike="noStrike">
                <a:solidFill>
                  <a:srgbClr val="000000"/>
                </a:solidFill>
                <a:latin typeface="Calibri"/>
              </a:rPr>
              <a:t>Third Outline Level</a:t>
            </a:r>
            <a:endParaRPr b="0" lang="en-US" sz="1350" spc="-1" strike="noStrike">
              <a:solidFill>
                <a:srgbClr val="000000"/>
              </a:solidFill>
              <a:latin typeface="Calibri"/>
            </a:endParaRPr>
          </a:p>
          <a:p>
            <a:pPr lvl="3" marL="1728000" indent="-216000">
              <a:spcBef>
                <a:spcPts val="422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350" spc="-1" strike="noStrike">
                <a:solidFill>
                  <a:srgbClr val="000000"/>
                </a:solidFill>
                <a:latin typeface="Calibri"/>
              </a:rPr>
              <a:t>Fourth Outline Level</a:t>
            </a:r>
            <a:endParaRPr b="0" lang="en-US" sz="1350" spc="-1" strike="noStrike">
              <a:solidFill>
                <a:srgbClr val="000000"/>
              </a:solidFill>
              <a:latin typeface="Calibri"/>
            </a:endParaRPr>
          </a:p>
          <a:p>
            <a:pPr lvl="4" marL="2160000" indent="-216000">
              <a:spcBef>
                <a:spcPts val="21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500" spc="-1" strike="noStrike">
                <a:solidFill>
                  <a:srgbClr val="000000"/>
                </a:solidFill>
                <a:latin typeface="Calibri"/>
              </a:rPr>
              <a:t>Fifth Outline Level</a:t>
            </a:r>
            <a:endParaRPr b="0" lang="en-US" sz="1500" spc="-1" strike="noStrike">
              <a:solidFill>
                <a:srgbClr val="000000"/>
              </a:solidFill>
              <a:latin typeface="Calibri"/>
            </a:endParaRPr>
          </a:p>
          <a:p>
            <a:pPr lvl="5" marL="2592000" indent="-216000">
              <a:spcBef>
                <a:spcPts val="21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500" spc="-1" strike="noStrike">
                <a:solidFill>
                  <a:srgbClr val="000000"/>
                </a:solidFill>
                <a:latin typeface="Calibri"/>
              </a:rPr>
              <a:t>Sixth Outline Level</a:t>
            </a:r>
            <a:endParaRPr b="0" lang="en-US" sz="1500" spc="-1" strike="noStrike">
              <a:solidFill>
                <a:srgbClr val="000000"/>
              </a:solidFill>
              <a:latin typeface="Calibri"/>
            </a:endParaRPr>
          </a:p>
          <a:p>
            <a:pPr lvl="6" marL="3024000" indent="-216000">
              <a:spcBef>
                <a:spcPts val="21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500" spc="-1" strike="noStrike">
                <a:solidFill>
                  <a:srgbClr val="000000"/>
                </a:solidFill>
                <a:latin typeface="Calibri"/>
              </a:rPr>
              <a:t>Seventh Outline Level</a:t>
            </a:r>
            <a:endParaRPr b="0" lang="en-US" sz="15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779" r:id="rId2"/>
    <p:sldLayoutId id="2147483780" r:id="rId3"/>
    <p:sldLayoutId id="2147483781" r:id="rId4"/>
    <p:sldLayoutId id="2147483782" r:id="rId5"/>
    <p:sldLayoutId id="2147483783" r:id="rId6"/>
    <p:sldLayoutId id="2147483784" r:id="rId7"/>
    <p:sldLayoutId id="2147483785" r:id="rId8"/>
    <p:sldLayoutId id="2147483786" r:id="rId9"/>
    <p:sldLayoutId id="2147483787" r:id="rId10"/>
    <p:sldLayoutId id="2147483788" r:id="rId11"/>
    <p:sldLayoutId id="2147483789" r:id="rId12"/>
    <p:sldLayoutId id="2147483790" r:id="rId13"/>
  </p:sldLayoutIdLst>
</p:sldMaster>
</file>

<file path=ppt/slideMasters/slideMaster1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" name="PlaceHolder 1"/>
          <p:cNvSpPr>
            <a:spLocks noGrp="1"/>
          </p:cNvSpPr>
          <p:nvPr>
            <p:ph type="title"/>
          </p:nvPr>
        </p:nvSpPr>
        <p:spPr>
          <a:xfrm>
            <a:off x="879480" y="715680"/>
            <a:ext cx="7758000" cy="90468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r>
              <a:rPr b="0" lang="en-GB" sz="3600" spc="-1" strike="noStrike">
                <a:solidFill>
                  <a:srgbClr val="3366cc"/>
                </a:solidFill>
                <a:latin typeface="Arial"/>
              </a:rPr>
              <a:t>Click to edit the title text format</a:t>
            </a:r>
            <a:endParaRPr b="0" lang="en-GB" sz="3600" spc="-1" strike="noStrike">
              <a:solidFill>
                <a:srgbClr val="3366cc"/>
              </a:solidFill>
              <a:latin typeface="Arial"/>
            </a:endParaRPr>
          </a:p>
        </p:txBody>
      </p:sp>
      <p:sp>
        <p:nvSpPr>
          <p:cNvPr id="482" name="PlaceHolder 2"/>
          <p:cNvSpPr>
            <a:spLocks noGrp="1"/>
          </p:cNvSpPr>
          <p:nvPr>
            <p:ph type="body"/>
          </p:nvPr>
        </p:nvSpPr>
        <p:spPr>
          <a:xfrm>
            <a:off x="1082520" y="1810800"/>
            <a:ext cx="7554960" cy="4233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284040" indent="-284040">
              <a:spcBef>
                <a:spcPts val="15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30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GB" sz="3000" spc="-1" strike="noStrike">
              <a:solidFill>
                <a:srgbClr val="000000"/>
              </a:solidFill>
              <a:latin typeface="Arial"/>
            </a:endParaRPr>
          </a:p>
          <a:p>
            <a:pPr lvl="1" marL="580680" indent="-295200">
              <a:spcBef>
                <a:spcPts val="1397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GB" sz="2800" spc="-1" strike="noStrike">
              <a:solidFill>
                <a:srgbClr val="000000"/>
              </a:solidFill>
              <a:latin typeface="Arial"/>
            </a:endParaRPr>
          </a:p>
          <a:p>
            <a:pPr lvl="2" marL="852480" indent="-270000">
              <a:spcBef>
                <a:spcPts val="11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4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GB" sz="2400" spc="-1" strike="noStrike">
              <a:solidFill>
                <a:srgbClr val="000000"/>
              </a:solidFill>
              <a:latin typeface="Arial"/>
            </a:endParaRPr>
          </a:p>
          <a:p>
            <a:pPr lvl="3" marL="1137960" indent="-284040">
              <a:spcBef>
                <a:spcPts val="998"/>
              </a:spcBef>
              <a:buClr>
                <a:srgbClr val="000000"/>
              </a:buClr>
              <a:buFont typeface="Arial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0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GB" sz="2000" spc="-1" strike="noStrike">
              <a:solidFill>
                <a:srgbClr val="000000"/>
              </a:solidFill>
              <a:latin typeface="Arial"/>
            </a:endParaRPr>
          </a:p>
          <a:p>
            <a:pPr lvl="4" marL="1434960" indent="-295200">
              <a:spcBef>
                <a:spcPts val="998"/>
              </a:spcBef>
              <a:buClr>
                <a:srgbClr val="000000"/>
              </a:buClr>
              <a:buFont typeface="Arial"/>
              <a:buChar char="»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0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GB" sz="2000" spc="-1" strike="noStrike">
              <a:solidFill>
                <a:srgbClr val="000000"/>
              </a:solidFill>
              <a:latin typeface="Arial"/>
            </a:endParaRPr>
          </a:p>
          <a:p>
            <a:pPr lvl="5" marL="1434960" indent="-295200">
              <a:spcBef>
                <a:spcPts val="998"/>
              </a:spcBef>
              <a:buClr>
                <a:srgbClr val="000000"/>
              </a:buClr>
              <a:buFont typeface="Arial"/>
              <a:buChar char="»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0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GB" sz="2000" spc="-1" strike="noStrike">
              <a:solidFill>
                <a:srgbClr val="000000"/>
              </a:solidFill>
              <a:latin typeface="Arial"/>
            </a:endParaRPr>
          </a:p>
          <a:p>
            <a:pPr lvl="6" marL="1434960" indent="-295200">
              <a:spcBef>
                <a:spcPts val="998"/>
              </a:spcBef>
              <a:buClr>
                <a:srgbClr val="000000"/>
              </a:buClr>
              <a:buFont typeface="Arial"/>
              <a:buChar char="»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0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GB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792" r:id="rId2"/>
    <p:sldLayoutId id="2147483793" r:id="rId3"/>
    <p:sldLayoutId id="2147483794" r:id="rId4"/>
    <p:sldLayoutId id="2147483795" r:id="rId5"/>
    <p:sldLayoutId id="2147483796" r:id="rId6"/>
    <p:sldLayoutId id="2147483797" r:id="rId7"/>
    <p:sldLayoutId id="2147483798" r:id="rId8"/>
    <p:sldLayoutId id="2147483799" r:id="rId9"/>
    <p:sldLayoutId id="2147483800" r:id="rId10"/>
    <p:sldLayoutId id="2147483801" r:id="rId11"/>
    <p:sldLayoutId id="2147483802" r:id="rId12"/>
    <p:sldLayoutId id="2147483803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CustomShape 1"/>
          <p:cNvSpPr/>
          <p:nvPr/>
        </p:nvSpPr>
        <p:spPr>
          <a:xfrm>
            <a:off x="0" y="4936680"/>
            <a:ext cx="6393600" cy="1814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 algn="ctr">
              <a:lnSpc>
                <a:spcPct val="100000"/>
              </a:lnSpc>
            </a:pP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© 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C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ab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le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La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bs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, 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20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18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.  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D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o 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no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t 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sh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ar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e 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thi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s 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m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at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er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ial 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wi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th 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an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yo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ne 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ot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he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r 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th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an 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C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ab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le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La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bs 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M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e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m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be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rs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, 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an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d 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ve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nd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or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s 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un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de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r 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C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ab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le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La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bs 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N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D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A 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if 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ap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pli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ca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bl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e.</a:t>
            </a:r>
            <a:endParaRPr b="0" lang="en-GB" sz="600" spc="-1" strike="noStrike">
              <a:latin typeface="Arial"/>
            </a:endParaRPr>
          </a:p>
        </p:txBody>
      </p:sp>
      <p:sp>
        <p:nvSpPr>
          <p:cNvPr id="45" name="CustomShape 2"/>
          <p:cNvSpPr/>
          <p:nvPr/>
        </p:nvSpPr>
        <p:spPr>
          <a:xfrm>
            <a:off x="0" y="4917600"/>
            <a:ext cx="6409800" cy="234000"/>
          </a:xfrm>
          <a:prstGeom prst="rect">
            <a:avLst/>
          </a:prstGeom>
          <a:solidFill>
            <a:srgbClr val="404040"/>
          </a:solidFill>
          <a:ln w="1260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46" name="CustomShape 3"/>
          <p:cNvSpPr/>
          <p:nvPr/>
        </p:nvSpPr>
        <p:spPr>
          <a:xfrm>
            <a:off x="6389280" y="4917600"/>
            <a:ext cx="2752200" cy="234000"/>
          </a:xfrm>
          <a:prstGeom prst="rect">
            <a:avLst/>
          </a:prstGeom>
          <a:solidFill>
            <a:srgbClr val="b80013"/>
          </a:solidFill>
          <a:ln w="1260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47" name="CustomShape 4"/>
          <p:cNvSpPr/>
          <p:nvPr/>
        </p:nvSpPr>
        <p:spPr>
          <a:xfrm>
            <a:off x="0" y="4936680"/>
            <a:ext cx="6393600" cy="1814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48" name="PlaceHolder 5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r>
              <a:rPr b="0" lang="en-GB" sz="4400" spc="-1" strike="noStrike">
                <a:latin typeface="Arial"/>
              </a:rPr>
              <a:t>Click to edit the title text format</a:t>
            </a:r>
            <a:endParaRPr b="0" lang="en-GB" sz="4400" spc="-1" strike="noStrike">
              <a:latin typeface="Arial"/>
            </a:endParaRPr>
          </a:p>
        </p:txBody>
      </p:sp>
      <p:sp>
        <p:nvSpPr>
          <p:cNvPr id="49" name="PlaceHolder 6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3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latin typeface="Arial"/>
              </a:rPr>
              <a:t>Click to edit the outline text format</a:t>
            </a:r>
            <a:endParaRPr b="0" lang="en-GB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800" spc="-1" strike="noStrike">
                <a:latin typeface="Arial"/>
              </a:rPr>
              <a:t>Second Outline Level</a:t>
            </a:r>
            <a:endParaRPr b="0" lang="en-GB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400" spc="-1" strike="noStrike">
                <a:latin typeface="Arial"/>
              </a:rPr>
              <a:t>Third Outline Level</a:t>
            </a:r>
            <a:endParaRPr b="0" lang="en-GB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000" spc="-1" strike="noStrike">
                <a:latin typeface="Arial"/>
              </a:rPr>
              <a:t>Fourth Outline Level</a:t>
            </a:r>
            <a:endParaRPr b="0" lang="en-GB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Arial"/>
              </a:rPr>
              <a:t>Fifth Outline Level</a:t>
            </a:r>
            <a:endParaRPr b="0" lang="en-GB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Arial"/>
              </a:rPr>
              <a:t>Sixth Outline Level</a:t>
            </a:r>
            <a:endParaRPr b="0" lang="en-GB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Arial"/>
              </a:rPr>
              <a:t>Seventh Outline Level</a:t>
            </a:r>
            <a:endParaRPr b="0" lang="en-GB" sz="2000" spc="-1" strike="noStrike">
              <a:latin typeface="Arial"/>
            </a:endParaRPr>
          </a:p>
        </p:txBody>
      </p:sp>
      <p:sp>
        <p:nvSpPr>
          <p:cNvPr id="50" name="PlaceHolder 7"/>
          <p:cNvSpPr>
            <a:spLocks noGrp="1"/>
          </p:cNvSpPr>
          <p:nvPr>
            <p:ph type="sldNum"/>
          </p:nvPr>
        </p:nvSpPr>
        <p:spPr>
          <a:xfrm>
            <a:off x="-169200" y="4936680"/>
            <a:ext cx="604800" cy="23112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pPr algn="r"/>
            <a:fld id="{A454C26B-157B-4E77-9514-33536F662430}" type="slidenum">
              <a:rPr b="0" lang="en-GB" sz="1400" spc="-1" strike="noStrike">
                <a:solidFill>
                  <a:srgbClr val="ffffff"/>
                </a:solidFill>
                <a:latin typeface="Arial"/>
              </a:rPr>
              <a:t>&lt;number&gt;</a:t>
            </a:fld>
            <a:endParaRPr b="0" lang="en-GB" sz="14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2f2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CustomShape 1"/>
          <p:cNvSpPr/>
          <p:nvPr/>
        </p:nvSpPr>
        <p:spPr>
          <a:xfrm>
            <a:off x="0" y="0"/>
            <a:ext cx="9143280" cy="699480"/>
          </a:xfrm>
          <a:prstGeom prst="rect">
            <a:avLst/>
          </a:prstGeom>
          <a:solidFill>
            <a:srgbClr val="000000"/>
          </a:solidFill>
          <a:ln w="12600"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88" name="Picture 6" descr=""/>
          <p:cNvPicPr/>
          <p:nvPr/>
        </p:nvPicPr>
        <p:blipFill>
          <a:blip r:embed="rId2"/>
          <a:stretch/>
        </p:blipFill>
        <p:spPr>
          <a:xfrm>
            <a:off x="7662960" y="347040"/>
            <a:ext cx="1248480" cy="186480"/>
          </a:xfrm>
          <a:prstGeom prst="rect">
            <a:avLst/>
          </a:prstGeom>
          <a:ln>
            <a:noFill/>
          </a:ln>
        </p:spPr>
      </p:pic>
      <p:sp>
        <p:nvSpPr>
          <p:cNvPr id="89" name="CustomShape 2"/>
          <p:cNvSpPr/>
          <p:nvPr/>
        </p:nvSpPr>
        <p:spPr>
          <a:xfrm>
            <a:off x="8777160" y="4954680"/>
            <a:ext cx="366120" cy="1886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fld id="{1B3CCDA5-244A-4FA5-B7EA-95535C73F67A}" type="slidenum">
              <a:rPr b="0" lang="en-GB" sz="1800" spc="-1" strike="noStrike">
                <a:latin typeface="Arial"/>
              </a:rPr>
              <a:t>&lt;number&gt;</a:t>
            </a:fld>
            <a:endParaRPr b="0" lang="en-GB" sz="1800" spc="-1" strike="noStrike">
              <a:latin typeface="Arial"/>
            </a:endParaRPr>
          </a:p>
        </p:txBody>
      </p:sp>
      <p:sp>
        <p:nvSpPr>
          <p:cNvPr id="90" name="CustomShape 3"/>
          <p:cNvSpPr/>
          <p:nvPr/>
        </p:nvSpPr>
        <p:spPr>
          <a:xfrm>
            <a:off x="0" y="4936680"/>
            <a:ext cx="6393600" cy="1814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 algn="ctr">
              <a:lnSpc>
                <a:spcPct val="100000"/>
              </a:lnSpc>
            </a:pP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© 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C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ab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le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La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bs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, 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20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18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.  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D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o 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no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t 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sh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ar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e 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thi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s 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m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at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er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ial 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wi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th 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an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yo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ne 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ot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he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r 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th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an 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C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ab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le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La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bs 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M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e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m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be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rs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, 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an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d 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ve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nd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or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s 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un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de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r 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C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ab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le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La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bs 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N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D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A 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if 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ap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pli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ca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bl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e.</a:t>
            </a:r>
            <a:endParaRPr b="0" lang="en-GB" sz="600" spc="-1" strike="noStrike">
              <a:latin typeface="Arial"/>
            </a:endParaRPr>
          </a:p>
        </p:txBody>
      </p:sp>
      <p:sp>
        <p:nvSpPr>
          <p:cNvPr id="91" name="CustomShape 4"/>
          <p:cNvSpPr/>
          <p:nvPr/>
        </p:nvSpPr>
        <p:spPr>
          <a:xfrm>
            <a:off x="0" y="2800800"/>
            <a:ext cx="9143280" cy="2342880"/>
          </a:xfrm>
          <a:prstGeom prst="rect">
            <a:avLst/>
          </a:prstGeom>
          <a:solidFill>
            <a:srgbClr val="000000"/>
          </a:solidFill>
          <a:ln w="1260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92" name="CustomShape 5"/>
          <p:cNvSpPr/>
          <p:nvPr/>
        </p:nvSpPr>
        <p:spPr>
          <a:xfrm>
            <a:off x="0" y="4936680"/>
            <a:ext cx="6393600" cy="1814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 algn="ctr">
              <a:lnSpc>
                <a:spcPct val="100000"/>
              </a:lnSpc>
            </a:pPr>
            <a:r>
              <a:rPr b="0" lang="en-GB" sz="6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© </a:t>
            </a:r>
            <a:r>
              <a:rPr b="0" lang="en-GB" sz="6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C</a:t>
            </a:r>
            <a:r>
              <a:rPr b="0" lang="en-GB" sz="6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ab</a:t>
            </a:r>
            <a:r>
              <a:rPr b="0" lang="en-GB" sz="6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le</a:t>
            </a:r>
            <a:r>
              <a:rPr b="0" lang="en-GB" sz="6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La</a:t>
            </a:r>
            <a:r>
              <a:rPr b="0" lang="en-GB" sz="6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bs</a:t>
            </a:r>
            <a:r>
              <a:rPr b="0" lang="en-GB" sz="6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, </a:t>
            </a:r>
            <a:r>
              <a:rPr b="0" lang="en-GB" sz="6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20</a:t>
            </a:r>
            <a:r>
              <a:rPr b="0" lang="en-GB" sz="6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18</a:t>
            </a:r>
            <a:r>
              <a:rPr b="0" lang="en-GB" sz="6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.  </a:t>
            </a:r>
            <a:r>
              <a:rPr b="0" lang="en-GB" sz="6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D</a:t>
            </a:r>
            <a:r>
              <a:rPr b="0" lang="en-GB" sz="6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o </a:t>
            </a:r>
            <a:r>
              <a:rPr b="0" lang="en-GB" sz="6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no</a:t>
            </a:r>
            <a:r>
              <a:rPr b="0" lang="en-GB" sz="6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t </a:t>
            </a:r>
            <a:r>
              <a:rPr b="0" lang="en-GB" sz="6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sh</a:t>
            </a:r>
            <a:r>
              <a:rPr b="0" lang="en-GB" sz="6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ar</a:t>
            </a:r>
            <a:r>
              <a:rPr b="0" lang="en-GB" sz="6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e </a:t>
            </a:r>
            <a:r>
              <a:rPr b="0" lang="en-GB" sz="6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thi</a:t>
            </a:r>
            <a:r>
              <a:rPr b="0" lang="en-GB" sz="6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s </a:t>
            </a:r>
            <a:r>
              <a:rPr b="0" lang="en-GB" sz="6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m</a:t>
            </a:r>
            <a:r>
              <a:rPr b="0" lang="en-GB" sz="6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at</a:t>
            </a:r>
            <a:r>
              <a:rPr b="0" lang="en-GB" sz="6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er</a:t>
            </a:r>
            <a:r>
              <a:rPr b="0" lang="en-GB" sz="6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ial </a:t>
            </a:r>
            <a:r>
              <a:rPr b="0" lang="en-GB" sz="6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wi</a:t>
            </a:r>
            <a:r>
              <a:rPr b="0" lang="en-GB" sz="6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th </a:t>
            </a:r>
            <a:r>
              <a:rPr b="0" lang="en-GB" sz="6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an</a:t>
            </a:r>
            <a:r>
              <a:rPr b="0" lang="en-GB" sz="6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yo</a:t>
            </a:r>
            <a:r>
              <a:rPr b="0" lang="en-GB" sz="6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ne </a:t>
            </a:r>
            <a:r>
              <a:rPr b="0" lang="en-GB" sz="6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ot</a:t>
            </a:r>
            <a:r>
              <a:rPr b="0" lang="en-GB" sz="6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he</a:t>
            </a:r>
            <a:r>
              <a:rPr b="0" lang="en-GB" sz="6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r </a:t>
            </a:r>
            <a:r>
              <a:rPr b="0" lang="en-GB" sz="6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th</a:t>
            </a:r>
            <a:r>
              <a:rPr b="0" lang="en-GB" sz="6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an </a:t>
            </a:r>
            <a:r>
              <a:rPr b="0" lang="en-GB" sz="6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C</a:t>
            </a:r>
            <a:r>
              <a:rPr b="0" lang="en-GB" sz="6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ab</a:t>
            </a:r>
            <a:r>
              <a:rPr b="0" lang="en-GB" sz="6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le</a:t>
            </a:r>
            <a:r>
              <a:rPr b="0" lang="en-GB" sz="6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La</a:t>
            </a:r>
            <a:r>
              <a:rPr b="0" lang="en-GB" sz="6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bs </a:t>
            </a:r>
            <a:r>
              <a:rPr b="0" lang="en-GB" sz="6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M</a:t>
            </a:r>
            <a:r>
              <a:rPr b="0" lang="en-GB" sz="6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e</a:t>
            </a:r>
            <a:r>
              <a:rPr b="0" lang="en-GB" sz="6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m</a:t>
            </a:r>
            <a:r>
              <a:rPr b="0" lang="en-GB" sz="6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be</a:t>
            </a:r>
            <a:r>
              <a:rPr b="0" lang="en-GB" sz="6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rs</a:t>
            </a:r>
            <a:r>
              <a:rPr b="0" lang="en-GB" sz="6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, </a:t>
            </a:r>
            <a:r>
              <a:rPr b="0" lang="en-GB" sz="6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an</a:t>
            </a:r>
            <a:r>
              <a:rPr b="0" lang="en-GB" sz="6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d </a:t>
            </a:r>
            <a:r>
              <a:rPr b="0" lang="en-GB" sz="6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ve</a:t>
            </a:r>
            <a:r>
              <a:rPr b="0" lang="en-GB" sz="6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nd</a:t>
            </a:r>
            <a:r>
              <a:rPr b="0" lang="en-GB" sz="6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or</a:t>
            </a:r>
            <a:r>
              <a:rPr b="0" lang="en-GB" sz="6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s </a:t>
            </a:r>
            <a:r>
              <a:rPr b="0" lang="en-GB" sz="6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un</a:t>
            </a:r>
            <a:r>
              <a:rPr b="0" lang="en-GB" sz="6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de</a:t>
            </a:r>
            <a:r>
              <a:rPr b="0" lang="en-GB" sz="6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r </a:t>
            </a:r>
            <a:r>
              <a:rPr b="0" lang="en-GB" sz="6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C</a:t>
            </a:r>
            <a:r>
              <a:rPr b="0" lang="en-GB" sz="6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ab</a:t>
            </a:r>
            <a:r>
              <a:rPr b="0" lang="en-GB" sz="6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le</a:t>
            </a:r>
            <a:r>
              <a:rPr b="0" lang="en-GB" sz="6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La</a:t>
            </a:r>
            <a:r>
              <a:rPr b="0" lang="en-GB" sz="6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bs </a:t>
            </a:r>
            <a:r>
              <a:rPr b="0" lang="en-GB" sz="6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N</a:t>
            </a:r>
            <a:r>
              <a:rPr b="0" lang="en-GB" sz="6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D</a:t>
            </a:r>
            <a:r>
              <a:rPr b="0" lang="en-GB" sz="6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A </a:t>
            </a:r>
            <a:r>
              <a:rPr b="0" lang="en-GB" sz="6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if </a:t>
            </a:r>
            <a:r>
              <a:rPr b="0" lang="en-GB" sz="6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ap</a:t>
            </a:r>
            <a:r>
              <a:rPr b="0" lang="en-GB" sz="6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pli</a:t>
            </a:r>
            <a:r>
              <a:rPr b="0" lang="en-GB" sz="6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ca</a:t>
            </a:r>
            <a:r>
              <a:rPr b="0" lang="en-GB" sz="6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bl</a:t>
            </a:r>
            <a:r>
              <a:rPr b="0" lang="en-GB" sz="6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e.</a:t>
            </a:r>
            <a:endParaRPr b="0" lang="en-GB" sz="600" spc="-1" strike="noStrike">
              <a:latin typeface="Arial"/>
            </a:endParaRPr>
          </a:p>
        </p:txBody>
      </p:sp>
      <p:sp>
        <p:nvSpPr>
          <p:cNvPr id="93" name="CustomShape 6"/>
          <p:cNvSpPr/>
          <p:nvPr/>
        </p:nvSpPr>
        <p:spPr>
          <a:xfrm>
            <a:off x="0" y="2699280"/>
            <a:ext cx="6409800" cy="234000"/>
          </a:xfrm>
          <a:prstGeom prst="rect">
            <a:avLst/>
          </a:prstGeom>
          <a:solidFill>
            <a:srgbClr val="404040"/>
          </a:solidFill>
          <a:ln w="1260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94" name="CustomShape 7"/>
          <p:cNvSpPr/>
          <p:nvPr/>
        </p:nvSpPr>
        <p:spPr>
          <a:xfrm>
            <a:off x="6389280" y="2699280"/>
            <a:ext cx="2752200" cy="234000"/>
          </a:xfrm>
          <a:prstGeom prst="rect">
            <a:avLst/>
          </a:prstGeom>
          <a:solidFill>
            <a:srgbClr val="b80013"/>
          </a:solidFill>
          <a:ln w="1260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95" name="PlaceHolder 8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r>
              <a:rPr b="0" lang="en-GB" sz="4400" spc="-1" strike="noStrike">
                <a:latin typeface="Arial"/>
              </a:rPr>
              <a:t>Click to edit the title text format</a:t>
            </a:r>
            <a:endParaRPr b="0" lang="en-GB" sz="4400" spc="-1" strike="noStrike">
              <a:latin typeface="Arial"/>
            </a:endParaRPr>
          </a:p>
        </p:txBody>
      </p:sp>
      <p:sp>
        <p:nvSpPr>
          <p:cNvPr id="96" name="PlaceHolder 9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3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latin typeface="Arial"/>
              </a:rPr>
              <a:t>Click to edit the outline text format</a:t>
            </a:r>
            <a:endParaRPr b="0" lang="en-GB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800" spc="-1" strike="noStrike">
                <a:latin typeface="Arial"/>
              </a:rPr>
              <a:t>Second Outline Level</a:t>
            </a:r>
            <a:endParaRPr b="0" lang="en-GB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400" spc="-1" strike="noStrike">
                <a:latin typeface="Arial"/>
              </a:rPr>
              <a:t>Third Outline Level</a:t>
            </a:r>
            <a:endParaRPr b="0" lang="en-GB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000" spc="-1" strike="noStrike">
                <a:latin typeface="Arial"/>
              </a:rPr>
              <a:t>Fourth Outline Level</a:t>
            </a:r>
            <a:endParaRPr b="0" lang="en-GB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Arial"/>
              </a:rPr>
              <a:t>Fifth Outline Level</a:t>
            </a:r>
            <a:endParaRPr b="0" lang="en-GB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Arial"/>
              </a:rPr>
              <a:t>Sixth Outline Level</a:t>
            </a:r>
            <a:endParaRPr b="0" lang="en-GB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Arial"/>
              </a:rPr>
              <a:t>Seventh Outline Level</a:t>
            </a:r>
            <a:endParaRPr b="0" lang="en-GB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</p:sldLayoutIdLst>
</p:sldMaster>
</file>

<file path=ppt/slideMasters/slideMaster4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2f2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CustomShape 1"/>
          <p:cNvSpPr/>
          <p:nvPr/>
        </p:nvSpPr>
        <p:spPr>
          <a:xfrm>
            <a:off x="0" y="0"/>
            <a:ext cx="9143640" cy="699840"/>
          </a:xfrm>
          <a:prstGeom prst="rect">
            <a:avLst/>
          </a:prstGeom>
          <a:solidFill>
            <a:srgbClr val="000000"/>
          </a:solidFill>
          <a:ln w="1260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34" name="CustomShape 2"/>
          <p:cNvSpPr/>
          <p:nvPr/>
        </p:nvSpPr>
        <p:spPr>
          <a:xfrm>
            <a:off x="8777160" y="4954680"/>
            <a:ext cx="366480" cy="1890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r">
              <a:lnSpc>
                <a:spcPct val="100000"/>
              </a:lnSpc>
            </a:pPr>
            <a:fld id="{2C255448-D9B4-4C16-8BBA-4353FC234F20}" type="slidenum">
              <a:rPr b="0" lang="en-GB" sz="700" spc="-1" strike="noStrike">
                <a:solidFill>
                  <a:srgbClr val="ffffff"/>
                </a:solidFill>
                <a:latin typeface="Times New Roman"/>
                <a:ea typeface="Apple LiGothic Medium"/>
              </a:rPr>
              <a:t>&lt;number&gt;</a:t>
            </a:fld>
            <a:endParaRPr b="0" lang="en-GB" sz="700" spc="-1" strike="noStrike">
              <a:latin typeface="Arial"/>
            </a:endParaRPr>
          </a:p>
        </p:txBody>
      </p:sp>
      <p:sp>
        <p:nvSpPr>
          <p:cNvPr id="135" name="CustomShape 3"/>
          <p:cNvSpPr/>
          <p:nvPr/>
        </p:nvSpPr>
        <p:spPr>
          <a:xfrm>
            <a:off x="0" y="4936680"/>
            <a:ext cx="6393960" cy="1818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© 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C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ab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le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La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bs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, 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20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17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.  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D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o 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no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t 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sh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ar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e 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thi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s 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m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at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er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ial 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wi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th 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an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yo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ne 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ot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he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r 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th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an 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C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ab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le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La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bs 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M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e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m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be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rs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, 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an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d 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ve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nd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or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s 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un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de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r 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C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ab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le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La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bs 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N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D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A 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if 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ap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pli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ca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bl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e.</a:t>
            </a:r>
            <a:endParaRPr b="0" lang="en-GB" sz="600" spc="-1" strike="noStrike">
              <a:latin typeface="Arial"/>
            </a:endParaRPr>
          </a:p>
        </p:txBody>
      </p:sp>
      <p:sp>
        <p:nvSpPr>
          <p:cNvPr id="136" name="CustomShape 4"/>
          <p:cNvSpPr/>
          <p:nvPr/>
        </p:nvSpPr>
        <p:spPr>
          <a:xfrm>
            <a:off x="0" y="4917600"/>
            <a:ext cx="6410160" cy="234360"/>
          </a:xfrm>
          <a:prstGeom prst="rect">
            <a:avLst/>
          </a:prstGeom>
          <a:solidFill>
            <a:srgbClr val="404040"/>
          </a:solidFill>
          <a:ln w="1260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37" name="CustomShape 5"/>
          <p:cNvSpPr/>
          <p:nvPr/>
        </p:nvSpPr>
        <p:spPr>
          <a:xfrm>
            <a:off x="6389280" y="4917600"/>
            <a:ext cx="2752560" cy="234360"/>
          </a:xfrm>
          <a:prstGeom prst="rect">
            <a:avLst/>
          </a:prstGeom>
          <a:solidFill>
            <a:srgbClr val="b80013"/>
          </a:solidFill>
          <a:ln w="1260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38" name="PlaceHolder 6"/>
          <p:cNvSpPr>
            <a:spLocks noGrp="1"/>
          </p:cNvSpPr>
          <p:nvPr>
            <p:ph type="body"/>
          </p:nvPr>
        </p:nvSpPr>
        <p:spPr>
          <a:xfrm>
            <a:off x="469800" y="1085040"/>
            <a:ext cx="8267400" cy="3499560"/>
          </a:xfrm>
          <a:prstGeom prst="rect">
            <a:avLst/>
          </a:prstGeom>
        </p:spPr>
        <p:txBody>
          <a:bodyPr>
            <a:noAutofit/>
          </a:bodyPr>
          <a:p>
            <a:pPr marL="432000" indent="-32400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8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Click to edit Master text styles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4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Second level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9" name="PlaceHolder 7"/>
          <p:cNvSpPr>
            <a:spLocks noGrp="1"/>
          </p:cNvSpPr>
          <p:nvPr>
            <p:ph type="title"/>
          </p:nvPr>
        </p:nvSpPr>
        <p:spPr>
          <a:xfrm>
            <a:off x="469800" y="-26280"/>
            <a:ext cx="7118640" cy="664560"/>
          </a:xfrm>
          <a:prstGeom prst="rect">
            <a:avLst/>
          </a:prstGeom>
        </p:spPr>
        <p:txBody>
          <a:bodyPr anchor="b">
            <a:noAutofit/>
          </a:bodyPr>
          <a:p>
            <a:pPr marL="6120" indent="-5760">
              <a:lnSpc>
                <a:spcPct val="100000"/>
              </a:lnSpc>
              <a:tabLst>
                <a:tab algn="l" pos="0"/>
              </a:tabLst>
            </a:pPr>
            <a:r>
              <a:rPr b="0" lang="en-US" sz="32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Click to edit Master title style</a:t>
            </a:r>
            <a:endParaRPr b="0" lang="en-US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40" name="CustomShape 8"/>
          <p:cNvSpPr/>
          <p:nvPr/>
        </p:nvSpPr>
        <p:spPr>
          <a:xfrm>
            <a:off x="0" y="4936680"/>
            <a:ext cx="6393960" cy="1818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0" lang="en-GB" sz="6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© </a:t>
            </a:r>
            <a:r>
              <a:rPr b="0" lang="en-GB" sz="6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C</a:t>
            </a:r>
            <a:r>
              <a:rPr b="0" lang="en-GB" sz="6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ab</a:t>
            </a:r>
            <a:r>
              <a:rPr b="0" lang="en-GB" sz="6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le</a:t>
            </a:r>
            <a:r>
              <a:rPr b="0" lang="en-GB" sz="6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La</a:t>
            </a:r>
            <a:r>
              <a:rPr b="0" lang="en-GB" sz="6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bs</a:t>
            </a:r>
            <a:r>
              <a:rPr b="0" lang="en-GB" sz="6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, </a:t>
            </a:r>
            <a:r>
              <a:rPr b="0" lang="en-GB" sz="6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20</a:t>
            </a:r>
            <a:r>
              <a:rPr b="0" lang="en-GB" sz="6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17</a:t>
            </a:r>
            <a:r>
              <a:rPr b="0" lang="en-GB" sz="6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.  </a:t>
            </a:r>
            <a:r>
              <a:rPr b="0" lang="en-GB" sz="6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D</a:t>
            </a:r>
            <a:r>
              <a:rPr b="0" lang="en-GB" sz="6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o </a:t>
            </a:r>
            <a:r>
              <a:rPr b="0" lang="en-GB" sz="6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no</a:t>
            </a:r>
            <a:r>
              <a:rPr b="0" lang="en-GB" sz="6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t </a:t>
            </a:r>
            <a:r>
              <a:rPr b="0" lang="en-GB" sz="6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sh</a:t>
            </a:r>
            <a:r>
              <a:rPr b="0" lang="en-GB" sz="6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ar</a:t>
            </a:r>
            <a:r>
              <a:rPr b="0" lang="en-GB" sz="6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e </a:t>
            </a:r>
            <a:r>
              <a:rPr b="0" lang="en-GB" sz="6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thi</a:t>
            </a:r>
            <a:r>
              <a:rPr b="0" lang="en-GB" sz="6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s </a:t>
            </a:r>
            <a:r>
              <a:rPr b="0" lang="en-GB" sz="6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m</a:t>
            </a:r>
            <a:r>
              <a:rPr b="0" lang="en-GB" sz="6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at</a:t>
            </a:r>
            <a:r>
              <a:rPr b="0" lang="en-GB" sz="6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er</a:t>
            </a:r>
            <a:r>
              <a:rPr b="0" lang="en-GB" sz="6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ial </a:t>
            </a:r>
            <a:r>
              <a:rPr b="0" lang="en-GB" sz="6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wi</a:t>
            </a:r>
            <a:r>
              <a:rPr b="0" lang="en-GB" sz="6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th </a:t>
            </a:r>
            <a:r>
              <a:rPr b="0" lang="en-GB" sz="6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an</a:t>
            </a:r>
            <a:r>
              <a:rPr b="0" lang="en-GB" sz="6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yo</a:t>
            </a:r>
            <a:r>
              <a:rPr b="0" lang="en-GB" sz="6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ne </a:t>
            </a:r>
            <a:r>
              <a:rPr b="0" lang="en-GB" sz="6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ot</a:t>
            </a:r>
            <a:r>
              <a:rPr b="0" lang="en-GB" sz="6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he</a:t>
            </a:r>
            <a:r>
              <a:rPr b="0" lang="en-GB" sz="6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r </a:t>
            </a:r>
            <a:r>
              <a:rPr b="0" lang="en-GB" sz="6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th</a:t>
            </a:r>
            <a:r>
              <a:rPr b="0" lang="en-GB" sz="6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an </a:t>
            </a:r>
            <a:r>
              <a:rPr b="0" lang="en-GB" sz="6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C</a:t>
            </a:r>
            <a:r>
              <a:rPr b="0" lang="en-GB" sz="6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ab</a:t>
            </a:r>
            <a:r>
              <a:rPr b="0" lang="en-GB" sz="6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le</a:t>
            </a:r>
            <a:r>
              <a:rPr b="0" lang="en-GB" sz="6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La</a:t>
            </a:r>
            <a:r>
              <a:rPr b="0" lang="en-GB" sz="6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bs </a:t>
            </a:r>
            <a:r>
              <a:rPr b="0" lang="en-GB" sz="6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M</a:t>
            </a:r>
            <a:r>
              <a:rPr b="0" lang="en-GB" sz="6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e</a:t>
            </a:r>
            <a:r>
              <a:rPr b="0" lang="en-GB" sz="6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m</a:t>
            </a:r>
            <a:r>
              <a:rPr b="0" lang="en-GB" sz="6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be</a:t>
            </a:r>
            <a:r>
              <a:rPr b="0" lang="en-GB" sz="6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rs</a:t>
            </a:r>
            <a:r>
              <a:rPr b="0" lang="en-GB" sz="6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, </a:t>
            </a:r>
            <a:r>
              <a:rPr b="0" lang="en-GB" sz="6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an</a:t>
            </a:r>
            <a:r>
              <a:rPr b="0" lang="en-GB" sz="6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d </a:t>
            </a:r>
            <a:r>
              <a:rPr b="0" lang="en-GB" sz="6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ve</a:t>
            </a:r>
            <a:r>
              <a:rPr b="0" lang="en-GB" sz="6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nd</a:t>
            </a:r>
            <a:r>
              <a:rPr b="0" lang="en-GB" sz="6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or</a:t>
            </a:r>
            <a:r>
              <a:rPr b="0" lang="en-GB" sz="6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s </a:t>
            </a:r>
            <a:r>
              <a:rPr b="0" lang="en-GB" sz="6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un</a:t>
            </a:r>
            <a:r>
              <a:rPr b="0" lang="en-GB" sz="6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de</a:t>
            </a:r>
            <a:r>
              <a:rPr b="0" lang="en-GB" sz="6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r </a:t>
            </a:r>
            <a:r>
              <a:rPr b="0" lang="en-GB" sz="6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C</a:t>
            </a:r>
            <a:r>
              <a:rPr b="0" lang="en-GB" sz="6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ab</a:t>
            </a:r>
            <a:r>
              <a:rPr b="0" lang="en-GB" sz="6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le</a:t>
            </a:r>
            <a:r>
              <a:rPr b="0" lang="en-GB" sz="6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La</a:t>
            </a:r>
            <a:r>
              <a:rPr b="0" lang="en-GB" sz="6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bs </a:t>
            </a:r>
            <a:r>
              <a:rPr b="0" lang="en-GB" sz="6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N</a:t>
            </a:r>
            <a:r>
              <a:rPr b="0" lang="en-GB" sz="6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D</a:t>
            </a:r>
            <a:r>
              <a:rPr b="0" lang="en-GB" sz="6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A </a:t>
            </a:r>
            <a:r>
              <a:rPr b="0" lang="en-GB" sz="6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if </a:t>
            </a:r>
            <a:r>
              <a:rPr b="0" lang="en-GB" sz="6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ap</a:t>
            </a:r>
            <a:r>
              <a:rPr b="0" lang="en-GB" sz="6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pli</a:t>
            </a:r>
            <a:r>
              <a:rPr b="0" lang="en-GB" sz="6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ca</a:t>
            </a:r>
            <a:r>
              <a:rPr b="0" lang="en-GB" sz="6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bl</a:t>
            </a:r>
            <a:r>
              <a:rPr b="0" lang="en-GB" sz="6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e.</a:t>
            </a:r>
            <a:endParaRPr b="0" lang="en-GB" sz="600" spc="-1" strike="noStrike">
              <a:latin typeface="Arial"/>
            </a:endParaRPr>
          </a:p>
        </p:txBody>
      </p:sp>
      <p:sp>
        <p:nvSpPr>
          <p:cNvPr id="141" name="PlaceHolder 9"/>
          <p:cNvSpPr>
            <a:spLocks noGrp="1"/>
          </p:cNvSpPr>
          <p:nvPr>
            <p:ph type="sldNum"/>
          </p:nvPr>
        </p:nvSpPr>
        <p:spPr>
          <a:xfrm>
            <a:off x="8640" y="4929120"/>
            <a:ext cx="321480" cy="189000"/>
          </a:xfrm>
          <a:prstGeom prst="rect">
            <a:avLst/>
          </a:prstGeom>
        </p:spPr>
        <p:txBody>
          <a:bodyPr anchor="ctr">
            <a:noAutofit/>
          </a:bodyPr>
          <a:p>
            <a:pPr>
              <a:lnSpc>
                <a:spcPct val="100000"/>
              </a:lnSpc>
            </a:pPr>
            <a:fld id="{E2A430A8-CDCA-486A-8B8E-A7D10D163C93}" type="slidenum">
              <a:rPr b="0" lang="en-GB" sz="700" spc="-1" strike="noStrike">
                <a:solidFill>
                  <a:srgbClr val="ffffff"/>
                </a:solidFill>
                <a:latin typeface="Times New Roman"/>
                <a:ea typeface="Apple LiGothic Medium"/>
              </a:rPr>
              <a:t>&lt;number&gt;</a:t>
            </a:fld>
            <a:endParaRPr b="0" lang="en-GB" sz="7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  <p:sldLayoutId id="2147483699" r:id="rId13"/>
  </p:sldLayoutIdLst>
</p:sldMaster>
</file>

<file path=ppt/slideMasters/slideMaster5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2f2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CustomShape 1"/>
          <p:cNvSpPr/>
          <p:nvPr/>
        </p:nvSpPr>
        <p:spPr>
          <a:xfrm>
            <a:off x="0" y="0"/>
            <a:ext cx="9143640" cy="699840"/>
          </a:xfrm>
          <a:prstGeom prst="rect">
            <a:avLst/>
          </a:prstGeom>
          <a:solidFill>
            <a:srgbClr val="000000"/>
          </a:solidFill>
          <a:ln w="12600"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179" name="Picture 6" descr=""/>
          <p:cNvPicPr/>
          <p:nvPr/>
        </p:nvPicPr>
        <p:blipFill>
          <a:blip r:embed="rId2"/>
          <a:stretch/>
        </p:blipFill>
        <p:spPr>
          <a:xfrm>
            <a:off x="7662960" y="347040"/>
            <a:ext cx="1248840" cy="186840"/>
          </a:xfrm>
          <a:prstGeom prst="rect">
            <a:avLst/>
          </a:prstGeom>
          <a:ln>
            <a:noFill/>
          </a:ln>
        </p:spPr>
      </p:pic>
      <p:sp>
        <p:nvSpPr>
          <p:cNvPr id="180" name="CustomShape 2"/>
          <p:cNvSpPr/>
          <p:nvPr/>
        </p:nvSpPr>
        <p:spPr>
          <a:xfrm>
            <a:off x="8777160" y="4954680"/>
            <a:ext cx="366480" cy="1890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r">
              <a:lnSpc>
                <a:spcPct val="100000"/>
              </a:lnSpc>
            </a:pPr>
            <a:fld id="{34B735D5-C9CC-4202-858F-520A0167D376}" type="slidenum">
              <a:rPr b="0" lang="en-GB" sz="700" spc="-1" strike="noStrike">
                <a:solidFill>
                  <a:srgbClr val="ffffff"/>
                </a:solidFill>
                <a:latin typeface="Times New Roman"/>
                <a:ea typeface="Apple LiGothic Medium"/>
              </a:rPr>
              <a:t>&lt;number&gt;</a:t>
            </a:fld>
            <a:endParaRPr b="0" lang="en-GB" sz="700" spc="-1" strike="noStrike">
              <a:latin typeface="Arial"/>
            </a:endParaRPr>
          </a:p>
        </p:txBody>
      </p:sp>
      <p:sp>
        <p:nvSpPr>
          <p:cNvPr id="181" name="CustomShape 3"/>
          <p:cNvSpPr/>
          <p:nvPr/>
        </p:nvSpPr>
        <p:spPr>
          <a:xfrm>
            <a:off x="0" y="4936680"/>
            <a:ext cx="6393960" cy="1818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© 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C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ab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le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La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bs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, 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20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17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.  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D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o 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no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t 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sh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ar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e 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thi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s 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m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at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er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ial 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wi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th 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an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yo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ne 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ot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he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r 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th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an 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C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ab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le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La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bs 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M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e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m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be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rs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, 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an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d 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ve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nd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or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s 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un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de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r 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C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ab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le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La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bs 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N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D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A 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if 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ap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pli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ca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bl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e.</a:t>
            </a:r>
            <a:endParaRPr b="0" lang="en-GB" sz="600" spc="-1" strike="noStrike">
              <a:latin typeface="Arial"/>
            </a:endParaRPr>
          </a:p>
        </p:txBody>
      </p:sp>
      <p:sp>
        <p:nvSpPr>
          <p:cNvPr id="182" name="CustomShape 4"/>
          <p:cNvSpPr/>
          <p:nvPr/>
        </p:nvSpPr>
        <p:spPr>
          <a:xfrm>
            <a:off x="0" y="4917600"/>
            <a:ext cx="6410160" cy="234360"/>
          </a:xfrm>
          <a:prstGeom prst="rect">
            <a:avLst/>
          </a:prstGeom>
          <a:solidFill>
            <a:srgbClr val="404040"/>
          </a:solidFill>
          <a:ln w="1260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83" name="CustomShape 5"/>
          <p:cNvSpPr/>
          <p:nvPr/>
        </p:nvSpPr>
        <p:spPr>
          <a:xfrm>
            <a:off x="6389280" y="4917600"/>
            <a:ext cx="2752560" cy="234360"/>
          </a:xfrm>
          <a:prstGeom prst="rect">
            <a:avLst/>
          </a:prstGeom>
          <a:solidFill>
            <a:srgbClr val="b80013"/>
          </a:solidFill>
          <a:ln w="1260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84" name="PlaceHolder 6"/>
          <p:cNvSpPr>
            <a:spLocks noGrp="1"/>
          </p:cNvSpPr>
          <p:nvPr>
            <p:ph type="body"/>
          </p:nvPr>
        </p:nvSpPr>
        <p:spPr>
          <a:xfrm>
            <a:off x="469800" y="1085040"/>
            <a:ext cx="8267400" cy="3499560"/>
          </a:xfrm>
          <a:prstGeom prst="rect">
            <a:avLst/>
          </a:prstGeom>
        </p:spPr>
        <p:txBody>
          <a:bodyPr>
            <a:noAutofit/>
          </a:bodyPr>
          <a:p>
            <a:pPr marL="432000" indent="-32400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8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Click to edit Master text styles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4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Second level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5" name="PlaceHolder 7"/>
          <p:cNvSpPr>
            <a:spLocks noGrp="1"/>
          </p:cNvSpPr>
          <p:nvPr>
            <p:ph type="title"/>
          </p:nvPr>
        </p:nvSpPr>
        <p:spPr>
          <a:xfrm>
            <a:off x="469800" y="-26280"/>
            <a:ext cx="7118640" cy="664560"/>
          </a:xfrm>
          <a:prstGeom prst="rect">
            <a:avLst/>
          </a:prstGeom>
        </p:spPr>
        <p:txBody>
          <a:bodyPr anchor="b">
            <a:noAutofit/>
          </a:bodyPr>
          <a:p>
            <a:pPr marL="6120" indent="-5760">
              <a:lnSpc>
                <a:spcPct val="100000"/>
              </a:lnSpc>
              <a:tabLst>
                <a:tab algn="l" pos="0"/>
              </a:tabLst>
            </a:pPr>
            <a:r>
              <a:rPr b="0" lang="en-US" sz="32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Click to edit Master title style</a:t>
            </a:r>
            <a:endParaRPr b="0" lang="en-US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86" name="CustomShape 8"/>
          <p:cNvSpPr/>
          <p:nvPr/>
        </p:nvSpPr>
        <p:spPr>
          <a:xfrm>
            <a:off x="0" y="4936680"/>
            <a:ext cx="6393960" cy="1818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0" lang="en-GB" sz="6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© </a:t>
            </a:r>
            <a:r>
              <a:rPr b="0" lang="en-GB" sz="6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C</a:t>
            </a:r>
            <a:r>
              <a:rPr b="0" lang="en-GB" sz="6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ab</a:t>
            </a:r>
            <a:r>
              <a:rPr b="0" lang="en-GB" sz="6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le</a:t>
            </a:r>
            <a:r>
              <a:rPr b="0" lang="en-GB" sz="6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La</a:t>
            </a:r>
            <a:r>
              <a:rPr b="0" lang="en-GB" sz="6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bs</a:t>
            </a:r>
            <a:r>
              <a:rPr b="0" lang="en-GB" sz="6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, </a:t>
            </a:r>
            <a:r>
              <a:rPr b="0" lang="en-GB" sz="6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20</a:t>
            </a:r>
            <a:r>
              <a:rPr b="0" lang="en-GB" sz="6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17</a:t>
            </a:r>
            <a:r>
              <a:rPr b="0" lang="en-GB" sz="6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.  </a:t>
            </a:r>
            <a:r>
              <a:rPr b="0" lang="en-GB" sz="6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D</a:t>
            </a:r>
            <a:r>
              <a:rPr b="0" lang="en-GB" sz="6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o </a:t>
            </a:r>
            <a:r>
              <a:rPr b="0" lang="en-GB" sz="6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no</a:t>
            </a:r>
            <a:r>
              <a:rPr b="0" lang="en-GB" sz="6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t </a:t>
            </a:r>
            <a:r>
              <a:rPr b="0" lang="en-GB" sz="6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sh</a:t>
            </a:r>
            <a:r>
              <a:rPr b="0" lang="en-GB" sz="6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ar</a:t>
            </a:r>
            <a:r>
              <a:rPr b="0" lang="en-GB" sz="6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e </a:t>
            </a:r>
            <a:r>
              <a:rPr b="0" lang="en-GB" sz="6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thi</a:t>
            </a:r>
            <a:r>
              <a:rPr b="0" lang="en-GB" sz="6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s </a:t>
            </a:r>
            <a:r>
              <a:rPr b="0" lang="en-GB" sz="6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m</a:t>
            </a:r>
            <a:r>
              <a:rPr b="0" lang="en-GB" sz="6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at</a:t>
            </a:r>
            <a:r>
              <a:rPr b="0" lang="en-GB" sz="6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er</a:t>
            </a:r>
            <a:r>
              <a:rPr b="0" lang="en-GB" sz="6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ial </a:t>
            </a:r>
            <a:r>
              <a:rPr b="0" lang="en-GB" sz="6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wi</a:t>
            </a:r>
            <a:r>
              <a:rPr b="0" lang="en-GB" sz="6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th </a:t>
            </a:r>
            <a:r>
              <a:rPr b="0" lang="en-GB" sz="6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an</a:t>
            </a:r>
            <a:r>
              <a:rPr b="0" lang="en-GB" sz="6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yo</a:t>
            </a:r>
            <a:r>
              <a:rPr b="0" lang="en-GB" sz="6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ne </a:t>
            </a:r>
            <a:r>
              <a:rPr b="0" lang="en-GB" sz="6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ot</a:t>
            </a:r>
            <a:r>
              <a:rPr b="0" lang="en-GB" sz="6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he</a:t>
            </a:r>
            <a:r>
              <a:rPr b="0" lang="en-GB" sz="6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r </a:t>
            </a:r>
            <a:r>
              <a:rPr b="0" lang="en-GB" sz="6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th</a:t>
            </a:r>
            <a:r>
              <a:rPr b="0" lang="en-GB" sz="6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an </a:t>
            </a:r>
            <a:r>
              <a:rPr b="0" lang="en-GB" sz="6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C</a:t>
            </a:r>
            <a:r>
              <a:rPr b="0" lang="en-GB" sz="6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ab</a:t>
            </a:r>
            <a:r>
              <a:rPr b="0" lang="en-GB" sz="6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le</a:t>
            </a:r>
            <a:r>
              <a:rPr b="0" lang="en-GB" sz="6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La</a:t>
            </a:r>
            <a:r>
              <a:rPr b="0" lang="en-GB" sz="6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bs </a:t>
            </a:r>
            <a:r>
              <a:rPr b="0" lang="en-GB" sz="6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M</a:t>
            </a:r>
            <a:r>
              <a:rPr b="0" lang="en-GB" sz="6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e</a:t>
            </a:r>
            <a:r>
              <a:rPr b="0" lang="en-GB" sz="6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m</a:t>
            </a:r>
            <a:r>
              <a:rPr b="0" lang="en-GB" sz="6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be</a:t>
            </a:r>
            <a:r>
              <a:rPr b="0" lang="en-GB" sz="6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rs</a:t>
            </a:r>
            <a:r>
              <a:rPr b="0" lang="en-GB" sz="6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, </a:t>
            </a:r>
            <a:r>
              <a:rPr b="0" lang="en-GB" sz="6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an</a:t>
            </a:r>
            <a:r>
              <a:rPr b="0" lang="en-GB" sz="6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d </a:t>
            </a:r>
            <a:r>
              <a:rPr b="0" lang="en-GB" sz="6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ve</a:t>
            </a:r>
            <a:r>
              <a:rPr b="0" lang="en-GB" sz="6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nd</a:t>
            </a:r>
            <a:r>
              <a:rPr b="0" lang="en-GB" sz="6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or</a:t>
            </a:r>
            <a:r>
              <a:rPr b="0" lang="en-GB" sz="6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s </a:t>
            </a:r>
            <a:r>
              <a:rPr b="0" lang="en-GB" sz="6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un</a:t>
            </a:r>
            <a:r>
              <a:rPr b="0" lang="en-GB" sz="6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de</a:t>
            </a:r>
            <a:r>
              <a:rPr b="0" lang="en-GB" sz="6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r </a:t>
            </a:r>
            <a:r>
              <a:rPr b="0" lang="en-GB" sz="6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C</a:t>
            </a:r>
            <a:r>
              <a:rPr b="0" lang="en-GB" sz="6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ab</a:t>
            </a:r>
            <a:r>
              <a:rPr b="0" lang="en-GB" sz="6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le</a:t>
            </a:r>
            <a:r>
              <a:rPr b="0" lang="en-GB" sz="6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La</a:t>
            </a:r>
            <a:r>
              <a:rPr b="0" lang="en-GB" sz="6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bs </a:t>
            </a:r>
            <a:r>
              <a:rPr b="0" lang="en-GB" sz="6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N</a:t>
            </a:r>
            <a:r>
              <a:rPr b="0" lang="en-GB" sz="6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D</a:t>
            </a:r>
            <a:r>
              <a:rPr b="0" lang="en-GB" sz="6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A </a:t>
            </a:r>
            <a:r>
              <a:rPr b="0" lang="en-GB" sz="6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if </a:t>
            </a:r>
            <a:r>
              <a:rPr b="0" lang="en-GB" sz="6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ap</a:t>
            </a:r>
            <a:r>
              <a:rPr b="0" lang="en-GB" sz="6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pli</a:t>
            </a:r>
            <a:r>
              <a:rPr b="0" lang="en-GB" sz="6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ca</a:t>
            </a:r>
            <a:r>
              <a:rPr b="0" lang="en-GB" sz="6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bl</a:t>
            </a:r>
            <a:r>
              <a:rPr b="0" lang="en-GB" sz="6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e.</a:t>
            </a:r>
            <a:endParaRPr b="0" lang="en-GB" sz="600" spc="-1" strike="noStrike">
              <a:latin typeface="Arial"/>
            </a:endParaRPr>
          </a:p>
        </p:txBody>
      </p:sp>
      <p:sp>
        <p:nvSpPr>
          <p:cNvPr id="187" name="PlaceHolder 9"/>
          <p:cNvSpPr>
            <a:spLocks noGrp="1"/>
          </p:cNvSpPr>
          <p:nvPr>
            <p:ph type="sldNum"/>
          </p:nvPr>
        </p:nvSpPr>
        <p:spPr>
          <a:xfrm>
            <a:off x="8640" y="4929120"/>
            <a:ext cx="321480" cy="189000"/>
          </a:xfrm>
          <a:prstGeom prst="rect">
            <a:avLst/>
          </a:prstGeom>
        </p:spPr>
        <p:txBody>
          <a:bodyPr anchor="ctr">
            <a:noAutofit/>
          </a:bodyPr>
          <a:p>
            <a:pPr>
              <a:lnSpc>
                <a:spcPct val="100000"/>
              </a:lnSpc>
            </a:pPr>
            <a:fld id="{35EB6C93-9A0E-4185-9545-5893942F717C}" type="slidenum">
              <a:rPr b="0" lang="en-GB" sz="700" spc="-1" strike="noStrike">
                <a:solidFill>
                  <a:srgbClr val="ffffff"/>
                </a:solidFill>
                <a:latin typeface="Times New Roman"/>
                <a:ea typeface="Apple LiGothic Medium"/>
              </a:rPr>
              <a:t>&lt;number&gt;</a:t>
            </a:fld>
            <a:endParaRPr b="0" lang="en-GB" sz="7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701" r:id="rId3"/>
    <p:sldLayoutId id="2147483702" r:id="rId4"/>
    <p:sldLayoutId id="2147483703" r:id="rId5"/>
    <p:sldLayoutId id="2147483704" r:id="rId6"/>
    <p:sldLayoutId id="2147483705" r:id="rId7"/>
    <p:sldLayoutId id="2147483706" r:id="rId8"/>
    <p:sldLayoutId id="2147483707" r:id="rId9"/>
    <p:sldLayoutId id="2147483708" r:id="rId10"/>
    <p:sldLayoutId id="2147483709" r:id="rId11"/>
    <p:sldLayoutId id="2147483710" r:id="rId12"/>
    <p:sldLayoutId id="2147483711" r:id="rId13"/>
    <p:sldLayoutId id="2147483712" r:id="rId14"/>
  </p:sldLayoutIdLst>
</p:sldMaster>
</file>

<file path=ppt/slideMasters/slideMaster6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2f2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CustomShape 1"/>
          <p:cNvSpPr/>
          <p:nvPr/>
        </p:nvSpPr>
        <p:spPr>
          <a:xfrm>
            <a:off x="0" y="4936680"/>
            <a:ext cx="6393600" cy="1814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 algn="ctr">
              <a:lnSpc>
                <a:spcPct val="100000"/>
              </a:lnSpc>
            </a:pP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© 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C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ab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le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La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bs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, 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20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18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.  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D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o 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no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t 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sh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ar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e 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thi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s 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m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at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er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ial 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wi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th 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an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yo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ne 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ot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he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r 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th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an 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C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ab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le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La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bs 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M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e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m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be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rs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, 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an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d 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ve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nd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or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s 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un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de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r 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C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ab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le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La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bs 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N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D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A 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if 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ap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pli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ca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bl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e.</a:t>
            </a:r>
            <a:endParaRPr b="0" lang="en-GB" sz="600" spc="-1" strike="noStrike">
              <a:latin typeface="Arial"/>
            </a:endParaRPr>
          </a:p>
        </p:txBody>
      </p:sp>
      <p:sp>
        <p:nvSpPr>
          <p:cNvPr id="225" name="CustomShape 2"/>
          <p:cNvSpPr/>
          <p:nvPr/>
        </p:nvSpPr>
        <p:spPr>
          <a:xfrm>
            <a:off x="0" y="4917600"/>
            <a:ext cx="6409800" cy="234000"/>
          </a:xfrm>
          <a:prstGeom prst="rect">
            <a:avLst/>
          </a:prstGeom>
          <a:solidFill>
            <a:srgbClr val="404040"/>
          </a:solidFill>
          <a:ln w="1260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26" name="CustomShape 3"/>
          <p:cNvSpPr/>
          <p:nvPr/>
        </p:nvSpPr>
        <p:spPr>
          <a:xfrm>
            <a:off x="6389280" y="4917600"/>
            <a:ext cx="2752200" cy="234000"/>
          </a:xfrm>
          <a:prstGeom prst="rect">
            <a:avLst/>
          </a:prstGeom>
          <a:solidFill>
            <a:srgbClr val="b80013"/>
          </a:solidFill>
          <a:ln w="1260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27" name="CustomShape 4"/>
          <p:cNvSpPr/>
          <p:nvPr/>
        </p:nvSpPr>
        <p:spPr>
          <a:xfrm>
            <a:off x="0" y="4936680"/>
            <a:ext cx="6393600" cy="1814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28" name="PlaceHolder 5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r>
              <a:rPr b="0" lang="en-GB" sz="4400" spc="-1" strike="noStrike">
                <a:latin typeface="Arial"/>
              </a:rPr>
              <a:t>Click to edit the title text format</a:t>
            </a:r>
            <a:endParaRPr b="0" lang="en-GB" sz="4400" spc="-1" strike="noStrike">
              <a:latin typeface="Arial"/>
            </a:endParaRPr>
          </a:p>
        </p:txBody>
      </p:sp>
      <p:sp>
        <p:nvSpPr>
          <p:cNvPr id="229" name="PlaceHolder 6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3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latin typeface="Arial"/>
              </a:rPr>
              <a:t>Click to edit the outline text format</a:t>
            </a:r>
            <a:endParaRPr b="0" lang="en-GB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800" spc="-1" strike="noStrike">
                <a:latin typeface="Arial"/>
              </a:rPr>
              <a:t>Second Outline Level</a:t>
            </a:r>
            <a:endParaRPr b="0" lang="en-GB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400" spc="-1" strike="noStrike">
                <a:latin typeface="Arial"/>
              </a:rPr>
              <a:t>Third Outline Level</a:t>
            </a:r>
            <a:endParaRPr b="0" lang="en-GB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000" spc="-1" strike="noStrike">
                <a:latin typeface="Arial"/>
              </a:rPr>
              <a:t>Fourth Outline Level</a:t>
            </a:r>
            <a:endParaRPr b="0" lang="en-GB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Arial"/>
              </a:rPr>
              <a:t>Fifth Outline Level</a:t>
            </a:r>
            <a:endParaRPr b="0" lang="en-GB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Arial"/>
              </a:rPr>
              <a:t>Sixth Outline Level</a:t>
            </a:r>
            <a:endParaRPr b="0" lang="en-GB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Arial"/>
              </a:rPr>
              <a:t>Seventh Outline Level</a:t>
            </a:r>
            <a:endParaRPr b="0" lang="en-GB" sz="2000" spc="-1" strike="noStrike">
              <a:latin typeface="Arial"/>
            </a:endParaRPr>
          </a:p>
        </p:txBody>
      </p:sp>
      <p:sp>
        <p:nvSpPr>
          <p:cNvPr id="230" name="PlaceHolder 7"/>
          <p:cNvSpPr>
            <a:spLocks noGrp="1"/>
          </p:cNvSpPr>
          <p:nvPr>
            <p:ph type="sldNum"/>
          </p:nvPr>
        </p:nvSpPr>
        <p:spPr>
          <a:xfrm>
            <a:off x="-169200" y="4936680"/>
            <a:ext cx="604800" cy="23112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pPr algn="r"/>
            <a:fld id="{64566FE8-B137-4EC1-8CB9-02523DBA36B1}" type="slidenum">
              <a:rPr b="0" lang="en-GB" sz="1400" spc="-1" strike="noStrike">
                <a:solidFill>
                  <a:srgbClr val="ffffff"/>
                </a:solidFill>
                <a:latin typeface="Arial"/>
              </a:rPr>
              <a:t>&lt;number&gt;</a:t>
            </a:fld>
            <a:endParaRPr b="0" lang="en-GB" sz="14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  <p:sldLayoutId id="2147483724" r:id="rId12"/>
    <p:sldLayoutId id="2147483725" r:id="rId13"/>
  </p:sldLayoutIdLst>
</p:sldMaster>
</file>

<file path=ppt/slideMasters/slideMaster7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2f2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CustomShape 1"/>
          <p:cNvSpPr/>
          <p:nvPr/>
        </p:nvSpPr>
        <p:spPr>
          <a:xfrm>
            <a:off x="0" y="4936680"/>
            <a:ext cx="6393600" cy="1814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 algn="ctr">
              <a:lnSpc>
                <a:spcPct val="100000"/>
              </a:lnSpc>
            </a:pP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© 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C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ab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le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La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bs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, 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20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18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.  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D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o 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no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t 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sh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ar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e 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thi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s 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m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at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er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ial 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wi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th 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an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yo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ne 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ot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he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r 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th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an 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C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ab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le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La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bs 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M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e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m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be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rs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, 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an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d 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ve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nd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or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s 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un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de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r 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C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ab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le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La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bs 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N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D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A 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if 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ap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pli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ca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bl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e.</a:t>
            </a:r>
            <a:endParaRPr b="0" lang="en-GB" sz="600" spc="-1" strike="noStrike">
              <a:latin typeface="Arial"/>
            </a:endParaRPr>
          </a:p>
        </p:txBody>
      </p:sp>
      <p:sp>
        <p:nvSpPr>
          <p:cNvPr id="268" name="CustomShape 2"/>
          <p:cNvSpPr/>
          <p:nvPr/>
        </p:nvSpPr>
        <p:spPr>
          <a:xfrm>
            <a:off x="0" y="4917600"/>
            <a:ext cx="6409800" cy="234000"/>
          </a:xfrm>
          <a:prstGeom prst="rect">
            <a:avLst/>
          </a:prstGeom>
          <a:solidFill>
            <a:srgbClr val="404040"/>
          </a:solidFill>
          <a:ln w="1260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69" name="CustomShape 3"/>
          <p:cNvSpPr/>
          <p:nvPr/>
        </p:nvSpPr>
        <p:spPr>
          <a:xfrm>
            <a:off x="6389280" y="4917600"/>
            <a:ext cx="2752200" cy="234000"/>
          </a:xfrm>
          <a:prstGeom prst="rect">
            <a:avLst/>
          </a:prstGeom>
          <a:solidFill>
            <a:srgbClr val="b80013"/>
          </a:solidFill>
          <a:ln w="1260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70" name="CustomShape 4"/>
          <p:cNvSpPr/>
          <p:nvPr/>
        </p:nvSpPr>
        <p:spPr>
          <a:xfrm>
            <a:off x="0" y="4936680"/>
            <a:ext cx="6393600" cy="1814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71" name="PlaceHolder 5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r>
              <a:rPr b="0" lang="en-GB" sz="4400" spc="-1" strike="noStrike">
                <a:latin typeface="Arial"/>
              </a:rPr>
              <a:t>Click to edit the title text format</a:t>
            </a:r>
            <a:endParaRPr b="0" lang="en-GB" sz="4400" spc="-1" strike="noStrike">
              <a:latin typeface="Arial"/>
            </a:endParaRPr>
          </a:p>
        </p:txBody>
      </p:sp>
      <p:sp>
        <p:nvSpPr>
          <p:cNvPr id="272" name="PlaceHolder 6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3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latin typeface="Arial"/>
              </a:rPr>
              <a:t>Click to edit the outline text format</a:t>
            </a:r>
            <a:endParaRPr b="0" lang="en-GB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800" spc="-1" strike="noStrike">
                <a:latin typeface="Arial"/>
              </a:rPr>
              <a:t>Second Outline Level</a:t>
            </a:r>
            <a:endParaRPr b="0" lang="en-GB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400" spc="-1" strike="noStrike">
                <a:latin typeface="Arial"/>
              </a:rPr>
              <a:t>Third Outline Level</a:t>
            </a:r>
            <a:endParaRPr b="0" lang="en-GB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000" spc="-1" strike="noStrike">
                <a:latin typeface="Arial"/>
              </a:rPr>
              <a:t>Fourth Outline Level</a:t>
            </a:r>
            <a:endParaRPr b="0" lang="en-GB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Arial"/>
              </a:rPr>
              <a:t>Fifth Outline Level</a:t>
            </a:r>
            <a:endParaRPr b="0" lang="en-GB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Arial"/>
              </a:rPr>
              <a:t>Sixth Outline Level</a:t>
            </a:r>
            <a:endParaRPr b="0" lang="en-GB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Arial"/>
              </a:rPr>
              <a:t>Seventh Outline Level</a:t>
            </a:r>
            <a:endParaRPr b="0" lang="en-GB" sz="2000" spc="-1" strike="noStrike">
              <a:latin typeface="Arial"/>
            </a:endParaRPr>
          </a:p>
        </p:txBody>
      </p:sp>
      <p:sp>
        <p:nvSpPr>
          <p:cNvPr id="273" name="PlaceHolder 7"/>
          <p:cNvSpPr>
            <a:spLocks noGrp="1"/>
          </p:cNvSpPr>
          <p:nvPr>
            <p:ph type="sldNum"/>
          </p:nvPr>
        </p:nvSpPr>
        <p:spPr>
          <a:xfrm>
            <a:off x="-169200" y="4936680"/>
            <a:ext cx="604800" cy="23112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pPr algn="r"/>
            <a:fld id="{B33476AC-ECCD-4B35-AC22-ED747500957B}" type="slidenum">
              <a:rPr b="0" lang="en-GB" sz="1400" spc="-1" strike="noStrike">
                <a:solidFill>
                  <a:srgbClr val="ffffff"/>
                </a:solidFill>
                <a:latin typeface="Arial"/>
              </a:rPr>
              <a:t>&lt;number&gt;</a:t>
            </a:fld>
            <a:endParaRPr b="0" lang="en-GB" sz="14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727" r:id="rId2"/>
    <p:sldLayoutId id="2147483728" r:id="rId3"/>
    <p:sldLayoutId id="2147483729" r:id="rId4"/>
    <p:sldLayoutId id="2147483730" r:id="rId5"/>
    <p:sldLayoutId id="2147483731" r:id="rId6"/>
    <p:sldLayoutId id="2147483732" r:id="rId7"/>
    <p:sldLayoutId id="2147483733" r:id="rId8"/>
    <p:sldLayoutId id="2147483734" r:id="rId9"/>
    <p:sldLayoutId id="2147483735" r:id="rId10"/>
    <p:sldLayoutId id="2147483736" r:id="rId11"/>
    <p:sldLayoutId id="2147483737" r:id="rId12"/>
    <p:sldLayoutId id="2147483738" r:id="rId13"/>
  </p:sldLayoutIdLst>
</p:sldMaster>
</file>

<file path=ppt/slideMasters/slideMaster8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2f2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" name="CustomShape 1"/>
          <p:cNvSpPr/>
          <p:nvPr/>
        </p:nvSpPr>
        <p:spPr>
          <a:xfrm>
            <a:off x="0" y="0"/>
            <a:ext cx="9143280" cy="699480"/>
          </a:xfrm>
          <a:prstGeom prst="rect">
            <a:avLst/>
          </a:prstGeom>
          <a:solidFill>
            <a:srgbClr val="000000"/>
          </a:solidFill>
          <a:ln w="1260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311" name="CustomShape 2"/>
          <p:cNvSpPr/>
          <p:nvPr/>
        </p:nvSpPr>
        <p:spPr>
          <a:xfrm>
            <a:off x="8777160" y="4954680"/>
            <a:ext cx="366120" cy="1886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fld id="{727BE7A6-2201-4FFD-849D-8092C35BE8A2}" type="slidenum">
              <a:rPr b="0" lang="en-GB" sz="1800" spc="-1" strike="noStrike">
                <a:latin typeface="Arial"/>
              </a:rPr>
              <a:t>&lt;number&gt;</a:t>
            </a:fld>
            <a:endParaRPr b="0" lang="en-GB" sz="1800" spc="-1" strike="noStrike">
              <a:latin typeface="Arial"/>
            </a:endParaRPr>
          </a:p>
        </p:txBody>
      </p:sp>
      <p:sp>
        <p:nvSpPr>
          <p:cNvPr id="312" name="CustomShape 3"/>
          <p:cNvSpPr/>
          <p:nvPr/>
        </p:nvSpPr>
        <p:spPr>
          <a:xfrm>
            <a:off x="0" y="4936680"/>
            <a:ext cx="6393600" cy="1814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 algn="ctr">
              <a:lnSpc>
                <a:spcPct val="100000"/>
              </a:lnSpc>
            </a:pP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© 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C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ab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le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La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bs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, 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20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18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.  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D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o 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no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t 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sh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ar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e 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thi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s 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m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at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er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ial 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wi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th 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an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yo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ne 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ot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he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r 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th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an 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C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ab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le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La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bs 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M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e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m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be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rs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, 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an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d 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ve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nd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or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s 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un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de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r 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C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ab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le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La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bs 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N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D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A 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if 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ap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pli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ca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bl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e.</a:t>
            </a:r>
            <a:endParaRPr b="0" lang="en-GB" sz="600" spc="-1" strike="noStrike">
              <a:latin typeface="Arial"/>
            </a:endParaRPr>
          </a:p>
        </p:txBody>
      </p:sp>
      <p:sp>
        <p:nvSpPr>
          <p:cNvPr id="313" name="CustomShape 4"/>
          <p:cNvSpPr/>
          <p:nvPr/>
        </p:nvSpPr>
        <p:spPr>
          <a:xfrm>
            <a:off x="0" y="-144000"/>
            <a:ext cx="9143280" cy="5143320"/>
          </a:xfrm>
          <a:prstGeom prst="rect">
            <a:avLst/>
          </a:prstGeom>
          <a:solidFill>
            <a:srgbClr val="000000"/>
          </a:solidFill>
          <a:ln w="1260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314" name="CustomShape 5"/>
          <p:cNvSpPr/>
          <p:nvPr/>
        </p:nvSpPr>
        <p:spPr>
          <a:xfrm>
            <a:off x="0" y="4917600"/>
            <a:ext cx="6409800" cy="234000"/>
          </a:xfrm>
          <a:prstGeom prst="rect">
            <a:avLst/>
          </a:prstGeom>
          <a:solidFill>
            <a:srgbClr val="404040"/>
          </a:solidFill>
          <a:ln w="1260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315" name="CustomShape 6"/>
          <p:cNvSpPr/>
          <p:nvPr/>
        </p:nvSpPr>
        <p:spPr>
          <a:xfrm>
            <a:off x="6389280" y="4917600"/>
            <a:ext cx="2752200" cy="234000"/>
          </a:xfrm>
          <a:prstGeom prst="rect">
            <a:avLst/>
          </a:prstGeom>
          <a:solidFill>
            <a:srgbClr val="b80013"/>
          </a:solidFill>
          <a:ln w="1260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316" name="PlaceHolder 7"/>
          <p:cNvSpPr>
            <a:spLocks noGrp="1"/>
          </p:cNvSpPr>
          <p:nvPr>
            <p:ph type="title"/>
          </p:nvPr>
        </p:nvSpPr>
        <p:spPr>
          <a:xfrm>
            <a:off x="469800" y="-26280"/>
            <a:ext cx="7118280" cy="6642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r>
              <a:rPr b="0" lang="en-GB" sz="4400" spc="-1" strike="noStrike">
                <a:latin typeface="Arial"/>
              </a:rPr>
              <a:t>Click to edit the title text format</a:t>
            </a:r>
            <a:endParaRPr b="0" lang="en-GB" sz="4400" spc="-1" strike="noStrike">
              <a:latin typeface="Arial"/>
            </a:endParaRPr>
          </a:p>
        </p:txBody>
      </p:sp>
      <p:sp>
        <p:nvSpPr>
          <p:cNvPr id="317" name="PlaceHolder 8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3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latin typeface="Arial"/>
              </a:rPr>
              <a:t>Click to edit the outline text format</a:t>
            </a:r>
            <a:endParaRPr b="0" lang="en-GB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800" spc="-1" strike="noStrike">
                <a:latin typeface="Arial"/>
              </a:rPr>
              <a:t>Second Outline Level</a:t>
            </a:r>
            <a:endParaRPr b="0" lang="en-GB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400" spc="-1" strike="noStrike">
                <a:latin typeface="Arial"/>
              </a:rPr>
              <a:t>Third Outline Level</a:t>
            </a:r>
            <a:endParaRPr b="0" lang="en-GB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000" spc="-1" strike="noStrike">
                <a:latin typeface="Arial"/>
              </a:rPr>
              <a:t>Fourth Outline Level</a:t>
            </a:r>
            <a:endParaRPr b="0" lang="en-GB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Arial"/>
              </a:rPr>
              <a:t>Fifth Outline Level</a:t>
            </a:r>
            <a:endParaRPr b="0" lang="en-GB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Arial"/>
              </a:rPr>
              <a:t>Sixth Outline Level</a:t>
            </a:r>
            <a:endParaRPr b="0" lang="en-GB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Arial"/>
              </a:rPr>
              <a:t>Seventh Outline Level</a:t>
            </a:r>
            <a:endParaRPr b="0" lang="en-GB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740" r:id="rId2"/>
    <p:sldLayoutId id="2147483741" r:id="rId3"/>
    <p:sldLayoutId id="2147483742" r:id="rId4"/>
    <p:sldLayoutId id="2147483743" r:id="rId5"/>
    <p:sldLayoutId id="2147483744" r:id="rId6"/>
    <p:sldLayoutId id="2147483745" r:id="rId7"/>
    <p:sldLayoutId id="2147483746" r:id="rId8"/>
    <p:sldLayoutId id="2147483747" r:id="rId9"/>
    <p:sldLayoutId id="2147483748" r:id="rId10"/>
    <p:sldLayoutId id="2147483749" r:id="rId11"/>
    <p:sldLayoutId id="2147483750" r:id="rId12"/>
    <p:sldLayoutId id="2147483751" r:id="rId13"/>
  </p:sldLayoutIdLst>
</p:sldMaster>
</file>

<file path=ppt/slideMasters/slideMaster9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2f2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" name="CustomShape 1"/>
          <p:cNvSpPr/>
          <p:nvPr/>
        </p:nvSpPr>
        <p:spPr>
          <a:xfrm>
            <a:off x="0" y="4936680"/>
            <a:ext cx="6393600" cy="1814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 algn="ctr">
              <a:lnSpc>
                <a:spcPct val="100000"/>
              </a:lnSpc>
            </a:pP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© 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C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ab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le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La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bs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, 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20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18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.  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D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o 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no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t 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sh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ar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e 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thi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s 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m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at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er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ial 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wi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th 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an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yo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ne 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ot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he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r 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th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an 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C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ab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le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La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bs 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M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e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m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be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rs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, 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an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d 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ve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nd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or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s 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un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de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r 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C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ab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le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La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bs 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N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D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A 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if 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ap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pli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ca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bl</a:t>
            </a:r>
            <a:r>
              <a:rPr b="0" lang="en-GB" sz="600" spc="-1" strike="noStrike">
                <a:solidFill>
                  <a:srgbClr val="000000"/>
                </a:solidFill>
                <a:latin typeface="Arial"/>
                <a:ea typeface="Apple LiGothic Medium"/>
              </a:rPr>
              <a:t>e.</a:t>
            </a:r>
            <a:endParaRPr b="0" lang="en-GB" sz="600" spc="-1" strike="noStrike">
              <a:latin typeface="Arial"/>
            </a:endParaRPr>
          </a:p>
        </p:txBody>
      </p:sp>
      <p:sp>
        <p:nvSpPr>
          <p:cNvPr id="355" name="CustomShape 2"/>
          <p:cNvSpPr/>
          <p:nvPr/>
        </p:nvSpPr>
        <p:spPr>
          <a:xfrm>
            <a:off x="0" y="4917600"/>
            <a:ext cx="6409800" cy="234000"/>
          </a:xfrm>
          <a:prstGeom prst="rect">
            <a:avLst/>
          </a:prstGeom>
          <a:solidFill>
            <a:srgbClr val="404040"/>
          </a:solidFill>
          <a:ln w="1260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356" name="CustomShape 3"/>
          <p:cNvSpPr/>
          <p:nvPr/>
        </p:nvSpPr>
        <p:spPr>
          <a:xfrm>
            <a:off x="6389280" y="4917600"/>
            <a:ext cx="2752200" cy="234000"/>
          </a:xfrm>
          <a:prstGeom prst="rect">
            <a:avLst/>
          </a:prstGeom>
          <a:solidFill>
            <a:srgbClr val="b80013"/>
          </a:solidFill>
          <a:ln w="1260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357" name="CustomShape 4"/>
          <p:cNvSpPr/>
          <p:nvPr/>
        </p:nvSpPr>
        <p:spPr>
          <a:xfrm>
            <a:off x="0" y="4936680"/>
            <a:ext cx="6393600" cy="1814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358" name="PlaceHolder 5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r>
              <a:rPr b="0" lang="en-GB" sz="4400" spc="-1" strike="noStrike">
                <a:latin typeface="Arial"/>
              </a:rPr>
              <a:t>Click to edit the title text format</a:t>
            </a:r>
            <a:endParaRPr b="0" lang="en-GB" sz="4400" spc="-1" strike="noStrike">
              <a:latin typeface="Arial"/>
            </a:endParaRPr>
          </a:p>
        </p:txBody>
      </p:sp>
      <p:sp>
        <p:nvSpPr>
          <p:cNvPr id="359" name="PlaceHolder 6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3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latin typeface="Arial"/>
              </a:rPr>
              <a:t>Click to edit the outline text format</a:t>
            </a:r>
            <a:endParaRPr b="0" lang="en-GB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800" spc="-1" strike="noStrike">
                <a:latin typeface="Arial"/>
              </a:rPr>
              <a:t>Second Outline Level</a:t>
            </a:r>
            <a:endParaRPr b="0" lang="en-GB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400" spc="-1" strike="noStrike">
                <a:latin typeface="Arial"/>
              </a:rPr>
              <a:t>Third Outline Level</a:t>
            </a:r>
            <a:endParaRPr b="0" lang="en-GB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000" spc="-1" strike="noStrike">
                <a:latin typeface="Arial"/>
              </a:rPr>
              <a:t>Fourth Outline Level</a:t>
            </a:r>
            <a:endParaRPr b="0" lang="en-GB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Arial"/>
              </a:rPr>
              <a:t>Fifth Outline Level</a:t>
            </a:r>
            <a:endParaRPr b="0" lang="en-GB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Arial"/>
              </a:rPr>
              <a:t>Sixth Outline Level</a:t>
            </a:r>
            <a:endParaRPr b="0" lang="en-GB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Arial"/>
              </a:rPr>
              <a:t>Seventh Outline Level</a:t>
            </a:r>
            <a:endParaRPr b="0" lang="en-GB" sz="2000" spc="-1" strike="noStrike">
              <a:latin typeface="Arial"/>
            </a:endParaRPr>
          </a:p>
        </p:txBody>
      </p:sp>
      <p:sp>
        <p:nvSpPr>
          <p:cNvPr id="360" name="PlaceHolder 7"/>
          <p:cNvSpPr>
            <a:spLocks noGrp="1"/>
          </p:cNvSpPr>
          <p:nvPr>
            <p:ph type="sldNum"/>
          </p:nvPr>
        </p:nvSpPr>
        <p:spPr>
          <a:xfrm>
            <a:off x="-169200" y="4936680"/>
            <a:ext cx="604800" cy="23112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pPr algn="r"/>
            <a:fld id="{BAC65369-5775-4941-8631-B62A95FD4F78}" type="slidenum">
              <a:rPr b="0" lang="en-GB" sz="1400" spc="-1" strike="noStrike">
                <a:solidFill>
                  <a:srgbClr val="ffffff"/>
                </a:solidFill>
                <a:latin typeface="Arial"/>
              </a:rPr>
              <a:t>&lt;number&gt;</a:t>
            </a:fld>
            <a:endParaRPr b="0" lang="en-GB" sz="14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753" r:id="rId2"/>
    <p:sldLayoutId id="2147483754" r:id="rId3"/>
    <p:sldLayoutId id="2147483755" r:id="rId4"/>
    <p:sldLayoutId id="2147483756" r:id="rId5"/>
    <p:sldLayoutId id="2147483757" r:id="rId6"/>
    <p:sldLayoutId id="2147483758" r:id="rId7"/>
    <p:sldLayoutId id="2147483759" r:id="rId8"/>
    <p:sldLayoutId id="2147483760" r:id="rId9"/>
    <p:sldLayoutId id="2147483761" r:id="rId10"/>
    <p:sldLayoutId id="2147483762" r:id="rId11"/>
    <p:sldLayoutId id="2147483763" r:id="rId12"/>
    <p:sldLayoutId id="2147483764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3.jpeg"/><Relationship Id="rId2" Type="http://schemas.openxmlformats.org/officeDocument/2006/relationships/slideLayout" Target="../slideLayouts/slideLayout3.xml"/><Relationship Id="rId3" Type="http://schemas.openxmlformats.org/officeDocument/2006/relationships/notesSlide" Target="../notesSlides/notesSlide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hyperlink" Target="https://datatracker.ietf.org/doc/html/draft-ietf-tcpm-accurate-ecn" TargetMode="External"/><Relationship Id="rId2" Type="http://schemas.openxmlformats.org/officeDocument/2006/relationships/slideLayout" Target="../slideLayouts/slideLayout6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5" name="CustomShape 1"/>
          <p:cNvSpPr/>
          <p:nvPr/>
        </p:nvSpPr>
        <p:spPr>
          <a:xfrm>
            <a:off x="480240" y="2556360"/>
            <a:ext cx="8188560" cy="11476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182880" tIns="45000" bIns="45000">
            <a:noAutofit/>
          </a:bodyPr>
          <a:p>
            <a:pPr marL="1800">
              <a:lnSpc>
                <a:spcPct val="100000"/>
              </a:lnSpc>
              <a:spcBef>
                <a:spcPts val="1199"/>
              </a:spcBef>
            </a:pPr>
            <a:r>
              <a:rPr b="0" lang="en-GB" sz="18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B</a:t>
            </a:r>
            <a:r>
              <a:rPr b="0" lang="en-GB" sz="18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o</a:t>
            </a:r>
            <a:r>
              <a:rPr b="0" lang="en-GB" sz="18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b</a:t>
            </a:r>
            <a:r>
              <a:rPr b="0" lang="en-GB" sz="18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 </a:t>
            </a:r>
            <a:r>
              <a:rPr b="0" lang="en-GB" sz="18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B</a:t>
            </a:r>
            <a:r>
              <a:rPr b="0" lang="en-GB" sz="18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r</a:t>
            </a:r>
            <a:r>
              <a:rPr b="0" lang="en-GB" sz="18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i</a:t>
            </a:r>
            <a:r>
              <a:rPr b="0" lang="en-GB" sz="18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s</a:t>
            </a:r>
            <a:r>
              <a:rPr b="0" lang="en-GB" sz="18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c</a:t>
            </a:r>
            <a:r>
              <a:rPr b="0" lang="en-GB" sz="18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o</a:t>
            </a:r>
            <a:r>
              <a:rPr b="0" lang="en-GB" sz="18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e</a:t>
            </a:r>
            <a:r>
              <a:rPr b="0" lang="en-GB" sz="18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,</a:t>
            </a:r>
            <a:r>
              <a:rPr b="0" lang="en-GB" sz="18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 </a:t>
            </a:r>
            <a:r>
              <a:rPr b="0" lang="en-GB" sz="18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I</a:t>
            </a:r>
            <a:r>
              <a:rPr b="0" lang="en-GB" sz="18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n</a:t>
            </a:r>
            <a:r>
              <a:rPr b="0" lang="en-GB" sz="18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d</a:t>
            </a:r>
            <a:r>
              <a:rPr b="0" lang="en-GB" sz="18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e</a:t>
            </a:r>
            <a:r>
              <a:rPr b="0" lang="en-GB" sz="18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p</a:t>
            </a:r>
            <a:r>
              <a:rPr b="0" lang="en-GB" sz="18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e</a:t>
            </a:r>
            <a:r>
              <a:rPr b="0" lang="en-GB" sz="18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n</a:t>
            </a:r>
            <a:r>
              <a:rPr b="0" lang="en-GB" sz="18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d</a:t>
            </a:r>
            <a:r>
              <a:rPr b="0" lang="en-GB" sz="18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e</a:t>
            </a:r>
            <a:r>
              <a:rPr b="0" lang="en-GB" sz="18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n</a:t>
            </a:r>
            <a:r>
              <a:rPr b="0" lang="en-GB" sz="18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t </a:t>
            </a:r>
            <a:r>
              <a:rPr b="0" lang="en-GB" sz="18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	</a:t>
            </a:r>
            <a:r>
              <a:rPr b="0" lang="en-GB" sz="18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	</a:t>
            </a:r>
            <a:r>
              <a:rPr b="0" lang="en-GB" sz="18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	</a:t>
            </a:r>
            <a:r>
              <a:rPr b="0" lang="en-GB" sz="18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	</a:t>
            </a:r>
            <a:r>
              <a:rPr b="0" lang="en-GB" sz="18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&lt;</a:t>
            </a:r>
            <a:r>
              <a:rPr b="0" lang="en-GB" sz="18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i</a:t>
            </a:r>
            <a:r>
              <a:rPr b="0" lang="en-GB" sz="18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e</a:t>
            </a:r>
            <a:r>
              <a:rPr b="0" lang="en-GB" sz="18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t</a:t>
            </a:r>
            <a:r>
              <a:rPr b="0" lang="en-GB" sz="18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f</a:t>
            </a:r>
            <a:r>
              <a:rPr b="0" lang="en-GB" sz="18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@</a:t>
            </a:r>
            <a:r>
              <a:rPr b="0" lang="en-GB" sz="18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b</a:t>
            </a:r>
            <a:r>
              <a:rPr b="0" lang="en-GB" sz="18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o</a:t>
            </a:r>
            <a:r>
              <a:rPr b="0" lang="en-GB" sz="18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b</a:t>
            </a:r>
            <a:r>
              <a:rPr b="0" lang="en-GB" sz="18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b</a:t>
            </a:r>
            <a:r>
              <a:rPr b="0" lang="en-GB" sz="18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r</a:t>
            </a:r>
            <a:r>
              <a:rPr b="0" lang="en-GB" sz="18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i</a:t>
            </a:r>
            <a:r>
              <a:rPr b="0" lang="en-GB" sz="18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s</a:t>
            </a:r>
            <a:r>
              <a:rPr b="0" lang="en-GB" sz="18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c</a:t>
            </a:r>
            <a:r>
              <a:rPr b="0" lang="en-GB" sz="18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o</a:t>
            </a:r>
            <a:r>
              <a:rPr b="0" lang="en-GB" sz="18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e</a:t>
            </a:r>
            <a:r>
              <a:rPr b="0" lang="en-GB" sz="18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.</a:t>
            </a:r>
            <a:r>
              <a:rPr b="0" lang="en-GB" sz="18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n</a:t>
            </a:r>
            <a:r>
              <a:rPr b="0" lang="en-GB" sz="18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e</a:t>
            </a:r>
            <a:r>
              <a:rPr b="0" lang="en-GB" sz="18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t</a:t>
            </a:r>
            <a:r>
              <a:rPr b="0" lang="en-GB" sz="18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&gt;</a:t>
            </a:r>
            <a:br/>
            <a:endParaRPr b="0" lang="en-GB" sz="1800" spc="-1" strike="noStrike">
              <a:latin typeface="Arial"/>
            </a:endParaRPr>
          </a:p>
          <a:p>
            <a:pPr marL="1800">
              <a:lnSpc>
                <a:spcPct val="100000"/>
              </a:lnSpc>
              <a:spcBef>
                <a:spcPts val="1199"/>
              </a:spcBef>
            </a:pPr>
            <a:r>
              <a:rPr b="0" lang="en-GB" sz="18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F</a:t>
            </a:r>
            <a:r>
              <a:rPr b="0" lang="en-GB" sz="18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e</a:t>
            </a:r>
            <a:r>
              <a:rPr b="0" lang="en-GB" sz="18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b</a:t>
            </a:r>
            <a:r>
              <a:rPr b="0" lang="en-GB" sz="18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 </a:t>
            </a:r>
            <a:r>
              <a:rPr b="0" lang="en-GB" sz="18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2</a:t>
            </a:r>
            <a:r>
              <a:rPr b="0" lang="en-GB" sz="18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0</a:t>
            </a:r>
            <a:r>
              <a:rPr b="0" lang="en-GB" sz="18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2</a:t>
            </a:r>
            <a:r>
              <a:rPr b="0" lang="en-GB" sz="18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3</a:t>
            </a:r>
            <a:endParaRPr b="0" lang="en-GB" sz="1800" spc="-1" strike="noStrike">
              <a:latin typeface="Arial"/>
            </a:endParaRPr>
          </a:p>
        </p:txBody>
      </p:sp>
      <p:sp>
        <p:nvSpPr>
          <p:cNvPr id="526" name="CustomShape 2"/>
          <p:cNvSpPr/>
          <p:nvPr/>
        </p:nvSpPr>
        <p:spPr>
          <a:xfrm>
            <a:off x="495360" y="655200"/>
            <a:ext cx="8360640" cy="7599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182880" tIns="45000" bIns="45000">
            <a:noAutofit/>
          </a:bodyPr>
          <a:p>
            <a:pPr marL="1800">
              <a:lnSpc>
                <a:spcPct val="100000"/>
              </a:lnSpc>
              <a:spcBef>
                <a:spcPts val="1199"/>
              </a:spcBef>
            </a:pPr>
            <a:r>
              <a:rPr b="0" lang="en-GB" sz="32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A</a:t>
            </a:r>
            <a:r>
              <a:rPr b="0" lang="en-GB" sz="32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c</a:t>
            </a:r>
            <a:r>
              <a:rPr b="0" lang="en-GB" sz="32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c</a:t>
            </a:r>
            <a:r>
              <a:rPr b="0" lang="en-GB" sz="32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u</a:t>
            </a:r>
            <a:r>
              <a:rPr b="0" lang="en-GB" sz="32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r</a:t>
            </a:r>
            <a:r>
              <a:rPr b="0" lang="en-GB" sz="32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a</a:t>
            </a:r>
            <a:r>
              <a:rPr b="0" lang="en-GB" sz="32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t</a:t>
            </a:r>
            <a:r>
              <a:rPr b="0" lang="en-GB" sz="32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e</a:t>
            </a:r>
            <a:r>
              <a:rPr b="0" lang="en-GB" sz="32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 </a:t>
            </a:r>
            <a:r>
              <a:rPr b="0" lang="en-GB" sz="32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E</a:t>
            </a:r>
            <a:r>
              <a:rPr b="0" lang="en-GB" sz="32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C</a:t>
            </a:r>
            <a:r>
              <a:rPr b="0" lang="en-GB" sz="32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N</a:t>
            </a:r>
            <a:r>
              <a:rPr b="0" lang="en-GB" sz="32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 </a:t>
            </a:r>
            <a:r>
              <a:rPr b="0" lang="en-GB" sz="32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F</a:t>
            </a:r>
            <a:r>
              <a:rPr b="0" lang="en-GB" sz="32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e</a:t>
            </a:r>
            <a:r>
              <a:rPr b="0" lang="en-GB" sz="32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e</a:t>
            </a:r>
            <a:r>
              <a:rPr b="0" lang="en-GB" sz="32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d</a:t>
            </a:r>
            <a:r>
              <a:rPr b="0" lang="en-GB" sz="32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b</a:t>
            </a:r>
            <a:r>
              <a:rPr b="0" lang="en-GB" sz="32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a</a:t>
            </a:r>
            <a:r>
              <a:rPr b="0" lang="en-GB" sz="32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c</a:t>
            </a:r>
            <a:r>
              <a:rPr b="0" lang="en-GB" sz="32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k</a:t>
            </a:r>
            <a:r>
              <a:rPr b="0" lang="en-GB" sz="32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 </a:t>
            </a:r>
            <a:r>
              <a:rPr b="0" lang="en-GB" sz="32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f</a:t>
            </a:r>
            <a:r>
              <a:rPr b="0" lang="en-GB" sz="32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o</a:t>
            </a:r>
            <a:r>
              <a:rPr b="0" lang="en-GB" sz="32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r</a:t>
            </a:r>
            <a:r>
              <a:rPr b="0" lang="en-GB" sz="32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 </a:t>
            </a:r>
            <a:r>
              <a:rPr b="0" lang="en-GB" sz="32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T</a:t>
            </a:r>
            <a:r>
              <a:rPr b="0" lang="en-GB" sz="32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C</a:t>
            </a:r>
            <a:r>
              <a:rPr b="0" lang="en-GB" sz="32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P</a:t>
            </a:r>
            <a:r>
              <a:rPr b="0" lang="en-GB" sz="32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 </a:t>
            </a:r>
            <a:br/>
            <a:r>
              <a:rPr b="0" lang="en-GB" sz="32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(</a:t>
            </a:r>
            <a:r>
              <a:rPr b="0" lang="en-GB" sz="32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A</a:t>
            </a:r>
            <a:r>
              <a:rPr b="0" lang="en-GB" sz="32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c</a:t>
            </a:r>
            <a:r>
              <a:rPr b="0" lang="en-GB" sz="32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c</a:t>
            </a:r>
            <a:r>
              <a:rPr b="0" lang="en-GB" sz="32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E</a:t>
            </a:r>
            <a:r>
              <a:rPr b="0" lang="en-GB" sz="32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C</a:t>
            </a:r>
            <a:r>
              <a:rPr b="0" lang="en-GB" sz="32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N</a:t>
            </a:r>
            <a:r>
              <a:rPr b="0" lang="en-GB" sz="3200" spc="-1" strike="noStrike">
                <a:solidFill>
                  <a:srgbClr val="ffffff"/>
                </a:solidFill>
                <a:latin typeface="Arial"/>
                <a:ea typeface="Apple LiGothic Medium"/>
              </a:rPr>
              <a:t>)</a:t>
            </a:r>
            <a:endParaRPr b="0" lang="en-GB" sz="3200" spc="-1" strike="noStrike">
              <a:latin typeface="Arial"/>
            </a:endParaRPr>
          </a:p>
        </p:txBody>
      </p:sp>
      <p:pic>
        <p:nvPicPr>
          <p:cNvPr id="527" name="Picture 6" descr=""/>
          <p:cNvPicPr/>
          <p:nvPr/>
        </p:nvPicPr>
        <p:blipFill>
          <a:blip r:embed="rId1"/>
          <a:srcRect l="0" t="4474" r="0" b="18984"/>
          <a:stretch/>
        </p:blipFill>
        <p:spPr>
          <a:xfrm>
            <a:off x="7146000" y="2109600"/>
            <a:ext cx="751320" cy="761760"/>
          </a:xfrm>
          <a:prstGeom prst="rect">
            <a:avLst/>
          </a:prstGeom>
          <a:ln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8" name="TextShape 1"/>
          <p:cNvSpPr txBox="1"/>
          <p:nvPr/>
        </p:nvSpPr>
        <p:spPr>
          <a:xfrm>
            <a:off x="457200" y="151920"/>
            <a:ext cx="8229240" cy="9637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0" lang="en-GB" sz="2800" spc="-1" strike="noStrike">
                <a:latin typeface="Arial"/>
              </a:rPr>
              <a:t>TCP Congestion Feedback</a:t>
            </a:r>
            <a:br/>
            <a:r>
              <a:rPr b="0" lang="en-GB" sz="4000" spc="-1" strike="noStrike">
                <a:latin typeface="Arial"/>
              </a:rPr>
              <a:t>Background &amp; Problem</a:t>
            </a:r>
            <a:endParaRPr b="0" lang="en-GB" sz="4000" spc="-1" strike="noStrike">
              <a:latin typeface="Arial"/>
            </a:endParaRPr>
          </a:p>
        </p:txBody>
      </p:sp>
      <p:sp>
        <p:nvSpPr>
          <p:cNvPr id="529" name="TextShape 2"/>
          <p:cNvSpPr txBox="1"/>
          <p:nvPr/>
        </p:nvSpPr>
        <p:spPr>
          <a:xfrm>
            <a:off x="457200" y="1347480"/>
            <a:ext cx="8229240" cy="30265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rmAutofit fontScale="26000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latin typeface="Arial"/>
              </a:rPr>
              <a:t>L4S repurposes standard Explicit Congestion Notification (ECN) </a:t>
            </a:r>
            <a:r>
              <a:rPr b="0" lang="en-GB" sz="2800" spc="-1" strike="noStrike">
                <a:latin typeface="Arial"/>
              </a:rPr>
              <a:t>[RFC3168]</a:t>
            </a:r>
            <a:endParaRPr b="0" lang="en-GB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400" spc="-1" strike="noStrike">
                <a:latin typeface="Arial"/>
                <a:ea typeface="Droid Sans Fallback"/>
              </a:rPr>
              <a:t>which "marks" more packets </a:t>
            </a:r>
            <a:r>
              <a:rPr b="0" lang="en-GB" sz="2400" spc="-1" strike="noStrike">
                <a:latin typeface="Arial"/>
              </a:rPr>
              <a:t>in the IP header (v4 &amp; v6), the greater the queue.</a:t>
            </a:r>
            <a:endParaRPr b="0" lang="en-GB" sz="2400" spc="-1" strike="noStrike"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latin typeface="Arial"/>
              </a:rPr>
              <a:t>L4S sender keeps delay v low by adjusting rate in response to </a:t>
            </a:r>
            <a:r>
              <a:rPr b="1" lang="en-GB" sz="3200" spc="-1" strike="noStrike">
                <a:latin typeface="Arial"/>
              </a:rPr>
              <a:t>extent</a:t>
            </a:r>
            <a:r>
              <a:rPr b="0" lang="en-GB" sz="3200" spc="-1" strike="noStrike">
                <a:latin typeface="Arial"/>
              </a:rPr>
              <a:t> of these marks</a:t>
            </a:r>
            <a:endParaRPr b="0" lang="en-GB" sz="32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400" spc="-1" strike="noStrike">
                <a:latin typeface="Arial"/>
              </a:rPr>
              <a:t>reported via end-to-end transport layer feedback</a:t>
            </a:r>
            <a:endParaRPr b="0" lang="en-GB" sz="2400" spc="-1" strike="noStrike"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400" spc="-1" strike="noStrike"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latin typeface="Arial"/>
              </a:rPr>
              <a:t>Works fine with feedback in modern transports like QUIC, DCCP or RTCP</a:t>
            </a:r>
            <a:br/>
            <a:r>
              <a:rPr b="0" lang="en-GB" sz="2600" spc="-1" strike="noStrike">
                <a:latin typeface="Arial"/>
              </a:rPr>
              <a:t>[RFC9000, RFC4340, RFC8888]</a:t>
            </a:r>
            <a:endParaRPr b="0" lang="en-GB" sz="2600" spc="-1" strike="noStrike"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latin typeface="Arial"/>
              </a:rPr>
              <a:t>...but TCP was only designed to feed back existence not extent of congestion</a:t>
            </a:r>
            <a:endParaRPr b="0" lang="en-GB" sz="32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400" spc="-1" strike="noStrike">
                <a:latin typeface="Arial"/>
              </a:rPr>
              <a:t>sufficient when ECN was added back in 2001 [RFC3168]</a:t>
            </a:r>
            <a:endParaRPr b="0" lang="en-GB" sz="24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0" name="TextShape 1"/>
          <p:cNvSpPr txBox="1"/>
          <p:nvPr/>
        </p:nvSpPr>
        <p:spPr>
          <a:xfrm>
            <a:off x="457200" y="93600"/>
            <a:ext cx="8229240" cy="9363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0" lang="en-GB" sz="4000" spc="-1" strike="noStrike">
                <a:latin typeface="Arial"/>
              </a:rPr>
              <a:t>Accurate ECN TCP feedback</a:t>
            </a:r>
            <a:br/>
            <a:r>
              <a:rPr b="0" lang="en-GB" sz="2600" spc="-1" strike="noStrike">
                <a:latin typeface="Arial"/>
                <a:hlinkClick r:id="rId1"/>
              </a:rPr>
              <a:t>draft-ietf-tcpm-accurate-ecn</a:t>
            </a:r>
            <a:endParaRPr b="0" lang="en-GB" sz="2600" spc="-1" strike="noStrike">
              <a:latin typeface="Arial"/>
            </a:endParaRPr>
          </a:p>
        </p:txBody>
      </p:sp>
      <p:sp>
        <p:nvSpPr>
          <p:cNvPr id="531" name="TextShape 2"/>
          <p:cNvSpPr txBox="1"/>
          <p:nvPr/>
        </p:nvSpPr>
        <p:spPr>
          <a:xfrm>
            <a:off x="277200" y="1203480"/>
            <a:ext cx="8229240" cy="33397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rmAutofit fontScale="26000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latin typeface="Arial"/>
                <a:ea typeface="Droid Sans Fallback"/>
              </a:rPr>
              <a:t>AccECN reuses the </a:t>
            </a:r>
            <a:r>
              <a:rPr b="0" lang="en-GB" sz="3200" spc="-1" strike="noStrike">
                <a:latin typeface="Arial"/>
              </a:rPr>
              <a:t>3 ECN flags in the main TCP header (</a:t>
            </a:r>
            <a:r>
              <a:rPr b="1" lang="en-GB" sz="3200" spc="-1" strike="noStrike">
                <a:solidFill>
                  <a:srgbClr val="aecf00"/>
                </a:solidFill>
                <a:latin typeface="Arial"/>
              </a:rPr>
              <a:t>ACE</a:t>
            </a:r>
            <a:r>
              <a:rPr b="0" lang="en-GB" sz="3200" spc="-1" strike="noStrike">
                <a:latin typeface="Arial"/>
              </a:rPr>
              <a:t>)</a:t>
            </a:r>
            <a:endParaRPr b="0" lang="en-GB" sz="32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400" spc="-1" strike="noStrike">
                <a:latin typeface="Arial"/>
              </a:rPr>
              <a:t>3-bit counter to feed back number of IP-ECN marks </a:t>
            </a:r>
            <a:endParaRPr b="0" lang="en-GB" sz="24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400" spc="-1" strike="noStrike">
                <a:latin typeface="Arial"/>
              </a:rPr>
              <a:t>also to negotiate support by both TCP ends during the handshake</a:t>
            </a:r>
            <a:endParaRPr b="0" lang="en-GB" sz="2400" spc="-1" strike="noStrike"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ffd320"/>
                </a:solidFill>
                <a:latin typeface="Arial"/>
              </a:rPr>
              <a:t>AccECN TCP Option</a:t>
            </a:r>
            <a:br/>
            <a:r>
              <a:rPr b="0" lang="en-GB" sz="3200" spc="-1" strike="noStrike">
                <a:latin typeface="Arial"/>
              </a:rPr>
              <a:t>optionally adds wider counters </a:t>
            </a:r>
            <a:br/>
            <a:r>
              <a:rPr b="0" lang="en-GB" sz="3200" spc="-1" strike="noStrike">
                <a:latin typeface="Arial"/>
              </a:rPr>
              <a:t>that won't wrap</a:t>
            </a:r>
            <a:endParaRPr b="0" lang="en-GB" sz="3200" spc="-1" strike="noStrike"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3200" spc="-1" strike="noStrike"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latin typeface="Arial"/>
                <a:ea typeface="Droid Sans Fallback"/>
              </a:rPr>
              <a:t>Planned Proposed Standard </a:t>
            </a:r>
            <a:br/>
            <a:r>
              <a:rPr b="0" lang="en-GB" sz="3200" spc="-1" strike="noStrike">
                <a:latin typeface="Arial"/>
                <a:ea typeface="Droid Sans Fallback"/>
              </a:rPr>
              <a:t>generic TCP wire protocol</a:t>
            </a:r>
            <a:endParaRPr b="0" lang="en-GB" sz="32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400" spc="-1" strike="noStrike">
                <a:latin typeface="Arial"/>
              </a:rPr>
              <a:t>also supports non-L4S behaviours</a:t>
            </a:r>
            <a:endParaRPr b="0" lang="en-GB" sz="2400" spc="-1" strike="noStrike"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latin typeface="Arial"/>
              </a:rPr>
              <a:t>IETF WG last call Mar'23</a:t>
            </a:r>
            <a:endParaRPr b="0" lang="en-GB" sz="3200" spc="-1" strike="noStrike"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latin typeface="Arial"/>
              </a:rPr>
              <a:t>Implemented in Linux (being maintained by Google), FreeBSD &amp; Apple OSs (in progress)</a:t>
            </a:r>
            <a:endParaRPr b="0" lang="en-GB" sz="3200" spc="-1" strike="noStrike">
              <a:latin typeface="Arial"/>
            </a:endParaRPr>
          </a:p>
        </p:txBody>
      </p:sp>
      <p:graphicFrame>
        <p:nvGraphicFramePr>
          <p:cNvPr id="532" name="Table 3"/>
          <p:cNvGraphicFramePr/>
          <p:nvPr/>
        </p:nvGraphicFramePr>
        <p:xfrm>
          <a:off x="3556800" y="1904400"/>
          <a:ext cx="5477400" cy="2244240"/>
        </p:xfrm>
        <a:graphic>
          <a:graphicData uri="http://schemas.openxmlformats.org/drawingml/2006/table">
            <a:tbl>
              <a:tblPr/>
              <a:tblGrid>
                <a:gridCol w="170640"/>
                <a:gridCol w="170640"/>
                <a:gridCol w="170640"/>
                <a:gridCol w="170640"/>
                <a:gridCol w="170640"/>
                <a:gridCol w="170640"/>
                <a:gridCol w="170640"/>
                <a:gridCol w="170640"/>
                <a:gridCol w="170640"/>
                <a:gridCol w="170640"/>
                <a:gridCol w="170640"/>
                <a:gridCol w="170640"/>
                <a:gridCol w="170640"/>
                <a:gridCol w="170640"/>
                <a:gridCol w="170640"/>
                <a:gridCol w="170640"/>
                <a:gridCol w="170640"/>
                <a:gridCol w="170640"/>
                <a:gridCol w="170640"/>
                <a:gridCol w="170640"/>
                <a:gridCol w="170640"/>
                <a:gridCol w="170640"/>
                <a:gridCol w="170640"/>
                <a:gridCol w="170640"/>
                <a:gridCol w="170640"/>
                <a:gridCol w="170640"/>
                <a:gridCol w="170640"/>
                <a:gridCol w="170640"/>
                <a:gridCol w="170640"/>
                <a:gridCol w="170640"/>
                <a:gridCol w="170640"/>
                <a:gridCol w="187920"/>
              </a:tblGrid>
              <a:tr h="412200">
                <a:tc>
                  <a:txBody>
                    <a:bodyPr lIns="45720" rIns="45720" anchor="b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en-GB" sz="1100" spc="-1" strike="noStrike">
                          <a:solidFill>
                            <a:srgbClr val="000000"/>
                          </a:solidFill>
                          <a:latin typeface="Courier New"/>
                        </a:rPr>
                        <a:t>00</a:t>
                      </a:r>
                      <a:endParaRPr b="0" lang="en-GB" sz="1100" spc="-1" strike="noStrike">
                        <a:latin typeface="Arial"/>
                      </a:endParaRPr>
                    </a:p>
                  </a:txBody>
                  <a:tcPr marL="45720" marR="45720">
                    <a:noFill/>
                  </a:tcPr>
                </a:tc>
                <a:tc>
                  <a:txBody>
                    <a:bodyPr lIns="45720" rIns="45720" anchor="b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en-GB" sz="1100" spc="-1" strike="noStrike">
                          <a:solidFill>
                            <a:srgbClr val="000000"/>
                          </a:solidFill>
                          <a:latin typeface="Courier New"/>
                        </a:rPr>
                        <a:t>1</a:t>
                      </a:r>
                      <a:endParaRPr b="0" lang="en-GB" sz="1100" spc="-1" strike="noStrike">
                        <a:latin typeface="Arial"/>
                      </a:endParaRPr>
                    </a:p>
                  </a:txBody>
                  <a:tcPr marL="45720" marR="45720">
                    <a:noFill/>
                  </a:tcPr>
                </a:tc>
                <a:tc>
                  <a:txBody>
                    <a:bodyPr lIns="45720" rIns="45720" anchor="b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en-GB" sz="1100" spc="-1" strike="noStrike">
                          <a:solidFill>
                            <a:srgbClr val="000000"/>
                          </a:solidFill>
                          <a:latin typeface="Courier New"/>
                        </a:rPr>
                        <a:t>2</a:t>
                      </a:r>
                      <a:endParaRPr b="0" lang="en-GB" sz="1100" spc="-1" strike="noStrike">
                        <a:latin typeface="Arial"/>
                      </a:endParaRPr>
                    </a:p>
                  </a:txBody>
                  <a:tcPr marL="45720" marR="45720">
                    <a:noFill/>
                  </a:tcPr>
                </a:tc>
                <a:tc>
                  <a:txBody>
                    <a:bodyPr lIns="45720" rIns="45720" anchor="b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en-GB" sz="1100" spc="-1" strike="noStrike">
                          <a:solidFill>
                            <a:srgbClr val="000000"/>
                          </a:solidFill>
                          <a:latin typeface="Courier New"/>
                        </a:rPr>
                        <a:t>3</a:t>
                      </a:r>
                      <a:endParaRPr b="0" lang="en-GB" sz="1100" spc="-1" strike="noStrike">
                        <a:latin typeface="Arial"/>
                      </a:endParaRPr>
                    </a:p>
                  </a:txBody>
                  <a:tcPr marL="45720" marR="45720">
                    <a:noFill/>
                  </a:tcPr>
                </a:tc>
                <a:tc>
                  <a:txBody>
                    <a:bodyPr lIns="45720" rIns="45720" anchor="b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en-GB" sz="1100" spc="-1" strike="noStrike">
                          <a:solidFill>
                            <a:srgbClr val="000000"/>
                          </a:solidFill>
                          <a:latin typeface="Courier New"/>
                        </a:rPr>
                        <a:t>4</a:t>
                      </a:r>
                      <a:endParaRPr b="0" lang="en-GB" sz="1100" spc="-1" strike="noStrike">
                        <a:latin typeface="Arial"/>
                      </a:endParaRPr>
                    </a:p>
                  </a:txBody>
                  <a:tcPr marL="45720" marR="45720">
                    <a:noFill/>
                  </a:tcPr>
                </a:tc>
                <a:tc>
                  <a:txBody>
                    <a:bodyPr lIns="45720" rIns="45720" anchor="b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en-GB" sz="1100" spc="-1" strike="noStrike">
                          <a:solidFill>
                            <a:srgbClr val="000000"/>
                          </a:solidFill>
                          <a:latin typeface="Courier New"/>
                        </a:rPr>
                        <a:t>5</a:t>
                      </a:r>
                      <a:endParaRPr b="0" lang="en-GB" sz="1100" spc="-1" strike="noStrike">
                        <a:latin typeface="Arial"/>
                      </a:endParaRPr>
                    </a:p>
                  </a:txBody>
                  <a:tcPr marL="45720" marR="45720">
                    <a:noFill/>
                  </a:tcPr>
                </a:tc>
                <a:tc>
                  <a:txBody>
                    <a:bodyPr lIns="45720" rIns="45720" anchor="b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en-GB" sz="1100" spc="-1" strike="noStrike">
                          <a:solidFill>
                            <a:srgbClr val="000000"/>
                          </a:solidFill>
                          <a:latin typeface="Courier New"/>
                        </a:rPr>
                        <a:t>6</a:t>
                      </a:r>
                      <a:endParaRPr b="0" lang="en-GB" sz="1100" spc="-1" strike="noStrike">
                        <a:latin typeface="Arial"/>
                      </a:endParaRPr>
                    </a:p>
                  </a:txBody>
                  <a:tcPr marL="45720" marR="45720">
                    <a:noFill/>
                  </a:tcPr>
                </a:tc>
                <a:tc>
                  <a:txBody>
                    <a:bodyPr lIns="45720" rIns="45720" anchor="b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en-GB" sz="1100" spc="-1" strike="noStrike">
                          <a:solidFill>
                            <a:srgbClr val="000000"/>
                          </a:solidFill>
                          <a:latin typeface="Courier New"/>
                        </a:rPr>
                        <a:t>7</a:t>
                      </a:r>
                      <a:endParaRPr b="0" lang="en-GB" sz="1100" spc="-1" strike="noStrike">
                        <a:latin typeface="Arial"/>
                      </a:endParaRPr>
                    </a:p>
                  </a:txBody>
                  <a:tcPr marL="45720" marR="45720">
                    <a:noFill/>
                  </a:tcPr>
                </a:tc>
                <a:tc>
                  <a:txBody>
                    <a:bodyPr lIns="45720" rIns="45720" anchor="b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en-GB" sz="1100" spc="-1" strike="noStrike">
                          <a:solidFill>
                            <a:srgbClr val="000000"/>
                          </a:solidFill>
                          <a:latin typeface="Courier New"/>
                        </a:rPr>
                        <a:t>8</a:t>
                      </a:r>
                      <a:endParaRPr b="0" lang="en-GB" sz="1100" spc="-1" strike="noStrike">
                        <a:latin typeface="Arial"/>
                      </a:endParaRPr>
                    </a:p>
                  </a:txBody>
                  <a:tcPr marL="45720" marR="45720">
                    <a:noFill/>
                  </a:tcPr>
                </a:tc>
                <a:tc>
                  <a:txBody>
                    <a:bodyPr lIns="45720" rIns="45720" anchor="b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en-GB" sz="1100" spc="-1" strike="noStrike">
                          <a:solidFill>
                            <a:srgbClr val="000000"/>
                          </a:solidFill>
                          <a:latin typeface="Courier New"/>
                        </a:rPr>
                        <a:t>9</a:t>
                      </a:r>
                      <a:endParaRPr b="0" lang="en-GB" sz="1100" spc="-1" strike="noStrike">
                        <a:latin typeface="Arial"/>
                      </a:endParaRPr>
                    </a:p>
                  </a:txBody>
                  <a:tcPr marL="45720" marR="45720">
                    <a:noFill/>
                  </a:tcPr>
                </a:tc>
                <a:tc>
                  <a:txBody>
                    <a:bodyPr lIns="45720" rIns="45720" anchor="b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en-GB" sz="1100" spc="-1" strike="noStrike">
                          <a:solidFill>
                            <a:srgbClr val="000000"/>
                          </a:solidFill>
                          <a:latin typeface="Courier New"/>
                        </a:rPr>
                        <a:t>10</a:t>
                      </a:r>
                      <a:endParaRPr b="0" lang="en-GB" sz="1100" spc="-1" strike="noStrike">
                        <a:latin typeface="Arial"/>
                      </a:endParaRPr>
                    </a:p>
                  </a:txBody>
                  <a:tcPr marL="45720" marR="45720">
                    <a:noFill/>
                  </a:tcPr>
                </a:tc>
                <a:tc>
                  <a:txBody>
                    <a:bodyPr lIns="45720" rIns="45720" anchor="b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en-GB" sz="1100" spc="-1" strike="noStrike">
                          <a:solidFill>
                            <a:srgbClr val="000000"/>
                          </a:solidFill>
                          <a:latin typeface="Courier New"/>
                        </a:rPr>
                        <a:t>1</a:t>
                      </a:r>
                      <a:endParaRPr b="0" lang="en-GB" sz="1100" spc="-1" strike="noStrike">
                        <a:latin typeface="Arial"/>
                      </a:endParaRPr>
                    </a:p>
                  </a:txBody>
                  <a:tcPr marL="45720" marR="45720">
                    <a:noFill/>
                  </a:tcPr>
                </a:tc>
                <a:tc>
                  <a:txBody>
                    <a:bodyPr lIns="45720" rIns="45720" anchor="b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en-GB" sz="1100" spc="-1" strike="noStrike">
                          <a:solidFill>
                            <a:srgbClr val="000000"/>
                          </a:solidFill>
                          <a:latin typeface="Courier New"/>
                        </a:rPr>
                        <a:t>2</a:t>
                      </a:r>
                      <a:endParaRPr b="0" lang="en-GB" sz="1100" spc="-1" strike="noStrike">
                        <a:latin typeface="Arial"/>
                      </a:endParaRPr>
                    </a:p>
                  </a:txBody>
                  <a:tcPr marL="45720" marR="45720">
                    <a:noFill/>
                  </a:tcPr>
                </a:tc>
                <a:tc>
                  <a:txBody>
                    <a:bodyPr lIns="45720" rIns="45720" anchor="b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en-GB" sz="1100" spc="-1" strike="noStrike">
                          <a:solidFill>
                            <a:srgbClr val="000000"/>
                          </a:solidFill>
                          <a:latin typeface="Courier New"/>
                        </a:rPr>
                        <a:t>3</a:t>
                      </a:r>
                      <a:endParaRPr b="0" lang="en-GB" sz="1100" spc="-1" strike="noStrike">
                        <a:latin typeface="Arial"/>
                      </a:endParaRPr>
                    </a:p>
                  </a:txBody>
                  <a:tcPr marL="45720" marR="45720">
                    <a:noFill/>
                  </a:tcPr>
                </a:tc>
                <a:tc>
                  <a:txBody>
                    <a:bodyPr lIns="45720" rIns="45720" anchor="b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en-GB" sz="1100" spc="-1" strike="noStrike">
                          <a:solidFill>
                            <a:srgbClr val="000000"/>
                          </a:solidFill>
                          <a:latin typeface="Courier New"/>
                        </a:rPr>
                        <a:t>4</a:t>
                      </a:r>
                      <a:endParaRPr b="0" lang="en-GB" sz="1100" spc="-1" strike="noStrike">
                        <a:latin typeface="Arial"/>
                      </a:endParaRPr>
                    </a:p>
                  </a:txBody>
                  <a:tcPr marL="45720" marR="45720">
                    <a:noFill/>
                  </a:tcPr>
                </a:tc>
                <a:tc>
                  <a:txBody>
                    <a:bodyPr lIns="45720" rIns="45720" anchor="b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en-GB" sz="1100" spc="-1" strike="noStrike">
                          <a:solidFill>
                            <a:srgbClr val="000000"/>
                          </a:solidFill>
                          <a:latin typeface="Courier New"/>
                        </a:rPr>
                        <a:t>5</a:t>
                      </a:r>
                      <a:endParaRPr b="0" lang="en-GB" sz="1100" spc="-1" strike="noStrike">
                        <a:latin typeface="Arial"/>
                      </a:endParaRPr>
                    </a:p>
                  </a:txBody>
                  <a:tcPr marL="45720" marR="45720">
                    <a:noFill/>
                  </a:tcPr>
                </a:tc>
                <a:tc>
                  <a:txBody>
                    <a:bodyPr lIns="45720" rIns="45720" anchor="b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en-GB" sz="1100" spc="-1" strike="noStrike">
                          <a:solidFill>
                            <a:srgbClr val="000000"/>
                          </a:solidFill>
                          <a:latin typeface="Courier New"/>
                        </a:rPr>
                        <a:t>6</a:t>
                      </a:r>
                      <a:endParaRPr b="0" lang="en-GB" sz="1100" spc="-1" strike="noStrike">
                        <a:latin typeface="Arial"/>
                      </a:endParaRPr>
                    </a:p>
                  </a:txBody>
                  <a:tcPr marL="45720" marR="45720">
                    <a:noFill/>
                  </a:tcPr>
                </a:tc>
                <a:tc>
                  <a:txBody>
                    <a:bodyPr lIns="45720" rIns="45720" anchor="b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en-GB" sz="1100" spc="-1" strike="noStrike">
                          <a:solidFill>
                            <a:srgbClr val="000000"/>
                          </a:solidFill>
                          <a:latin typeface="Courier New"/>
                        </a:rPr>
                        <a:t>7</a:t>
                      </a:r>
                      <a:endParaRPr b="0" lang="en-GB" sz="1100" spc="-1" strike="noStrike">
                        <a:latin typeface="Arial"/>
                      </a:endParaRPr>
                    </a:p>
                  </a:txBody>
                  <a:tcPr marL="45720" marR="45720">
                    <a:noFill/>
                  </a:tcPr>
                </a:tc>
                <a:tc>
                  <a:txBody>
                    <a:bodyPr lIns="45720" rIns="45720" anchor="b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en-GB" sz="1100" spc="-1" strike="noStrike">
                          <a:solidFill>
                            <a:srgbClr val="000000"/>
                          </a:solidFill>
                          <a:latin typeface="Courier New"/>
                        </a:rPr>
                        <a:t>8</a:t>
                      </a:r>
                      <a:endParaRPr b="0" lang="en-GB" sz="1100" spc="-1" strike="noStrike">
                        <a:latin typeface="Arial"/>
                      </a:endParaRPr>
                    </a:p>
                  </a:txBody>
                  <a:tcPr marL="45720" marR="45720">
                    <a:noFill/>
                  </a:tcPr>
                </a:tc>
                <a:tc>
                  <a:txBody>
                    <a:bodyPr lIns="45720" rIns="45720" anchor="b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en-GB" sz="1100" spc="-1" strike="noStrike">
                          <a:solidFill>
                            <a:srgbClr val="000000"/>
                          </a:solidFill>
                          <a:latin typeface="Courier New"/>
                        </a:rPr>
                        <a:t>9</a:t>
                      </a:r>
                      <a:endParaRPr b="0" lang="en-GB" sz="1100" spc="-1" strike="noStrike">
                        <a:latin typeface="Arial"/>
                      </a:endParaRPr>
                    </a:p>
                  </a:txBody>
                  <a:tcPr marL="45720" marR="45720">
                    <a:noFill/>
                  </a:tcPr>
                </a:tc>
                <a:tc>
                  <a:txBody>
                    <a:bodyPr lIns="45720" rIns="45720" anchor="b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en-GB" sz="1100" spc="-1" strike="noStrike">
                          <a:solidFill>
                            <a:srgbClr val="000000"/>
                          </a:solidFill>
                          <a:latin typeface="Courier New"/>
                        </a:rPr>
                        <a:t>20</a:t>
                      </a:r>
                      <a:endParaRPr b="0" lang="en-GB" sz="1100" spc="-1" strike="noStrike">
                        <a:latin typeface="Arial"/>
                      </a:endParaRPr>
                    </a:p>
                  </a:txBody>
                  <a:tcPr marL="45720" marR="45720">
                    <a:noFill/>
                  </a:tcPr>
                </a:tc>
                <a:tc>
                  <a:txBody>
                    <a:bodyPr lIns="45720" rIns="45720" anchor="b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en-GB" sz="1100" spc="-1" strike="noStrike">
                          <a:solidFill>
                            <a:srgbClr val="000000"/>
                          </a:solidFill>
                          <a:latin typeface="Courier New"/>
                        </a:rPr>
                        <a:t>1</a:t>
                      </a:r>
                      <a:endParaRPr b="0" lang="en-GB" sz="1100" spc="-1" strike="noStrike">
                        <a:latin typeface="Arial"/>
                      </a:endParaRPr>
                    </a:p>
                  </a:txBody>
                  <a:tcPr marL="45720" marR="45720">
                    <a:noFill/>
                  </a:tcPr>
                </a:tc>
                <a:tc>
                  <a:txBody>
                    <a:bodyPr lIns="45720" rIns="45720" anchor="b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en-GB" sz="1100" spc="-1" strike="noStrike">
                          <a:solidFill>
                            <a:srgbClr val="000000"/>
                          </a:solidFill>
                          <a:latin typeface="Courier New"/>
                        </a:rPr>
                        <a:t>2</a:t>
                      </a:r>
                      <a:endParaRPr b="0" lang="en-GB" sz="1100" spc="-1" strike="noStrike">
                        <a:latin typeface="Arial"/>
                      </a:endParaRPr>
                    </a:p>
                  </a:txBody>
                  <a:tcPr marL="45720" marR="45720">
                    <a:noFill/>
                  </a:tcPr>
                </a:tc>
                <a:tc>
                  <a:txBody>
                    <a:bodyPr lIns="45720" rIns="45720" anchor="b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en-GB" sz="1100" spc="-1" strike="noStrike">
                          <a:solidFill>
                            <a:srgbClr val="000000"/>
                          </a:solidFill>
                          <a:latin typeface="Courier New"/>
                        </a:rPr>
                        <a:t>3</a:t>
                      </a:r>
                      <a:endParaRPr b="0" lang="en-GB" sz="1100" spc="-1" strike="noStrike">
                        <a:latin typeface="Arial"/>
                      </a:endParaRPr>
                    </a:p>
                  </a:txBody>
                  <a:tcPr marL="45720" marR="45720">
                    <a:noFill/>
                  </a:tcPr>
                </a:tc>
                <a:tc>
                  <a:txBody>
                    <a:bodyPr lIns="45720" rIns="45720" anchor="b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en-GB" sz="1100" spc="-1" strike="noStrike">
                          <a:solidFill>
                            <a:srgbClr val="000000"/>
                          </a:solidFill>
                          <a:latin typeface="Courier New"/>
                        </a:rPr>
                        <a:t>4</a:t>
                      </a:r>
                      <a:endParaRPr b="0" lang="en-GB" sz="1100" spc="-1" strike="noStrike">
                        <a:latin typeface="Arial"/>
                      </a:endParaRPr>
                    </a:p>
                  </a:txBody>
                  <a:tcPr marL="45720" marR="45720">
                    <a:noFill/>
                  </a:tcPr>
                </a:tc>
                <a:tc>
                  <a:txBody>
                    <a:bodyPr lIns="45720" rIns="45720" anchor="b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en-GB" sz="1100" spc="-1" strike="noStrike">
                          <a:solidFill>
                            <a:srgbClr val="000000"/>
                          </a:solidFill>
                          <a:latin typeface="Courier New"/>
                        </a:rPr>
                        <a:t>5</a:t>
                      </a:r>
                      <a:endParaRPr b="0" lang="en-GB" sz="1100" spc="-1" strike="noStrike">
                        <a:latin typeface="Arial"/>
                      </a:endParaRPr>
                    </a:p>
                  </a:txBody>
                  <a:tcPr marL="45720" marR="45720">
                    <a:noFill/>
                  </a:tcPr>
                </a:tc>
                <a:tc>
                  <a:txBody>
                    <a:bodyPr lIns="45720" rIns="45720" anchor="b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en-GB" sz="1100" spc="-1" strike="noStrike">
                          <a:solidFill>
                            <a:srgbClr val="000000"/>
                          </a:solidFill>
                          <a:latin typeface="Courier New"/>
                        </a:rPr>
                        <a:t>6</a:t>
                      </a:r>
                      <a:endParaRPr b="0" lang="en-GB" sz="1100" spc="-1" strike="noStrike">
                        <a:latin typeface="Arial"/>
                      </a:endParaRPr>
                    </a:p>
                  </a:txBody>
                  <a:tcPr marL="45720" marR="45720">
                    <a:noFill/>
                  </a:tcPr>
                </a:tc>
                <a:tc>
                  <a:txBody>
                    <a:bodyPr lIns="45720" rIns="45720" anchor="b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en-GB" sz="1100" spc="-1" strike="noStrike">
                          <a:solidFill>
                            <a:srgbClr val="000000"/>
                          </a:solidFill>
                          <a:latin typeface="Courier New"/>
                        </a:rPr>
                        <a:t>7</a:t>
                      </a:r>
                      <a:endParaRPr b="0" lang="en-GB" sz="1100" spc="-1" strike="noStrike">
                        <a:latin typeface="Arial"/>
                      </a:endParaRPr>
                    </a:p>
                  </a:txBody>
                  <a:tcPr marL="45720" marR="45720">
                    <a:noFill/>
                  </a:tcPr>
                </a:tc>
                <a:tc>
                  <a:txBody>
                    <a:bodyPr lIns="45720" rIns="45720" anchor="b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en-GB" sz="1100" spc="-1" strike="noStrike">
                          <a:solidFill>
                            <a:srgbClr val="000000"/>
                          </a:solidFill>
                          <a:latin typeface="Courier New"/>
                        </a:rPr>
                        <a:t>8</a:t>
                      </a:r>
                      <a:endParaRPr b="0" lang="en-GB" sz="1100" spc="-1" strike="noStrike">
                        <a:latin typeface="Arial"/>
                      </a:endParaRPr>
                    </a:p>
                  </a:txBody>
                  <a:tcPr marL="45720" marR="45720">
                    <a:noFill/>
                  </a:tcPr>
                </a:tc>
                <a:tc>
                  <a:txBody>
                    <a:bodyPr lIns="45720" rIns="45720" anchor="b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en-GB" sz="1100" spc="-1" strike="noStrike">
                          <a:solidFill>
                            <a:srgbClr val="000000"/>
                          </a:solidFill>
                          <a:latin typeface="Courier New"/>
                        </a:rPr>
                        <a:t>9</a:t>
                      </a:r>
                      <a:endParaRPr b="0" lang="en-GB" sz="1100" spc="-1" strike="noStrike">
                        <a:latin typeface="Arial"/>
                      </a:endParaRPr>
                    </a:p>
                  </a:txBody>
                  <a:tcPr marL="45720" marR="45720">
                    <a:noFill/>
                  </a:tcPr>
                </a:tc>
                <a:tc>
                  <a:txBody>
                    <a:bodyPr lIns="45720" rIns="45720" anchor="b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en-GB" sz="1100" spc="-1" strike="noStrike">
                          <a:solidFill>
                            <a:srgbClr val="000000"/>
                          </a:solidFill>
                          <a:latin typeface="Courier New"/>
                        </a:rPr>
                        <a:t>30</a:t>
                      </a:r>
                      <a:endParaRPr b="0" lang="en-GB" sz="1100" spc="-1" strike="noStrike">
                        <a:latin typeface="Arial"/>
                      </a:endParaRPr>
                    </a:p>
                  </a:txBody>
                  <a:tcPr marL="45720" marR="45720">
                    <a:noFill/>
                  </a:tcPr>
                </a:tc>
                <a:tc>
                  <a:txBody>
                    <a:bodyPr lIns="45720" rIns="45720" anchor="b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en-GB" sz="1100" spc="-1" strike="noStrike">
                          <a:solidFill>
                            <a:srgbClr val="000000"/>
                          </a:solidFill>
                          <a:latin typeface="Courier New"/>
                        </a:rPr>
                        <a:t>1</a:t>
                      </a:r>
                      <a:endParaRPr b="0" lang="en-GB" sz="1100" spc="-1" strike="noStrike">
                        <a:latin typeface="Arial"/>
                      </a:endParaRPr>
                    </a:p>
                  </a:txBody>
                  <a:tcPr marL="45720" marR="45720">
                    <a:noFill/>
                  </a:tcPr>
                </a:tc>
              </a:tr>
              <a:tr h="252000">
                <a:tc gridSpan="32">
                  <a:txBody>
                    <a:bodyPr lIns="45720" rIns="45720" anchor="b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GB" sz="1100" spc="-1" strike="noStrike">
                          <a:solidFill>
                            <a:srgbClr val="000000"/>
                          </a:solidFill>
                          <a:latin typeface="Courier New"/>
                        </a:rPr>
                        <a:t>Port no’s, Seq no’s...</a:t>
                      </a:r>
                      <a:endParaRPr b="0" lang="en-GB" sz="1100" spc="-1" strike="noStrike">
                        <a:latin typeface="Arial"/>
                      </a:endParaRPr>
                    </a:p>
                  </a:txBody>
                  <a:tcPr marL="45720" marR="45720">
                    <a:lnL w="12240">
                      <a:solidFill>
                        <a:srgbClr val="000080"/>
                      </a:solidFill>
                    </a:lnL>
                    <a:lnB w="12240">
                      <a:solidFill>
                        <a:srgbClr val="000080"/>
                      </a:solidFill>
                    </a:lnB>
                    <a:solidFill>
                      <a:srgbClr val="cccccc"/>
                    </a:solidFill>
                  </a:tcPr>
                </a:tc>
                <a:tc hMerge="1">
                  <a:tcPr marL="90000" marR="90000">
                    <a:lnB w="12240">
                      <a:solidFill>
                        <a:srgbClr val="000080"/>
                      </a:solidFill>
                    </a:lnB>
                    <a:solidFill>
                      <a:srgbClr val="cccccc"/>
                    </a:solidFill>
                  </a:tcPr>
                </a:tc>
                <a:tc hMerge="1">
                  <a:tcPr marL="90000" marR="90000">
                    <a:lnB w="12240">
                      <a:solidFill>
                        <a:srgbClr val="000080"/>
                      </a:solidFill>
                    </a:lnB>
                    <a:solidFill>
                      <a:srgbClr val="cccccc"/>
                    </a:solidFill>
                  </a:tcPr>
                </a:tc>
                <a:tc hMerge="1">
                  <a:tcPr marL="90000" marR="90000">
                    <a:lnB w="12240">
                      <a:solidFill>
                        <a:srgbClr val="000080"/>
                      </a:solidFill>
                    </a:lnB>
                    <a:solidFill>
                      <a:srgbClr val="cccccc"/>
                    </a:solidFill>
                  </a:tcPr>
                </a:tc>
                <a:tc hMerge="1">
                  <a:tcPr marL="90000" marR="90000">
                    <a:lnB w="12240">
                      <a:solidFill>
                        <a:srgbClr val="000080"/>
                      </a:solidFill>
                    </a:lnB>
                    <a:solidFill>
                      <a:srgbClr val="cccccc"/>
                    </a:solidFill>
                  </a:tcPr>
                </a:tc>
                <a:tc hMerge="1">
                  <a:tcPr marL="90000" marR="90000">
                    <a:lnB w="12240">
                      <a:solidFill>
                        <a:srgbClr val="000080"/>
                      </a:solidFill>
                    </a:lnB>
                    <a:solidFill>
                      <a:srgbClr val="cccccc"/>
                    </a:solidFill>
                  </a:tcPr>
                </a:tc>
                <a:tc hMerge="1">
                  <a:tcPr marL="90000" marR="90000">
                    <a:lnB w="12240">
                      <a:solidFill>
                        <a:srgbClr val="000080"/>
                      </a:solidFill>
                    </a:lnB>
                    <a:solidFill>
                      <a:srgbClr val="cccccc"/>
                    </a:solidFill>
                  </a:tcPr>
                </a:tc>
                <a:tc hMerge="1">
                  <a:tcPr marL="90000" marR="90000">
                    <a:lnB w="12240">
                      <a:solidFill>
                        <a:srgbClr val="000080"/>
                      </a:solidFill>
                    </a:lnB>
                    <a:solidFill>
                      <a:srgbClr val="cccccc"/>
                    </a:solidFill>
                  </a:tcPr>
                </a:tc>
                <a:tc hMerge="1">
                  <a:tcPr marL="90000" marR="90000">
                    <a:lnB w="12240">
                      <a:solidFill>
                        <a:srgbClr val="000080"/>
                      </a:solidFill>
                    </a:lnB>
                    <a:solidFill>
                      <a:srgbClr val="cccccc"/>
                    </a:solidFill>
                  </a:tcPr>
                </a:tc>
                <a:tc hMerge="1">
                  <a:tcPr marL="90000" marR="90000">
                    <a:lnB w="12240">
                      <a:solidFill>
                        <a:srgbClr val="000080"/>
                      </a:solidFill>
                    </a:lnB>
                    <a:solidFill>
                      <a:srgbClr val="cccccc"/>
                    </a:solidFill>
                  </a:tcPr>
                </a:tc>
                <a:tc hMerge="1">
                  <a:tcPr marL="90000" marR="90000">
                    <a:lnB w="12240">
                      <a:solidFill>
                        <a:srgbClr val="000080"/>
                      </a:solidFill>
                    </a:lnB>
                    <a:solidFill>
                      <a:srgbClr val="cccccc"/>
                    </a:solidFill>
                  </a:tcPr>
                </a:tc>
                <a:tc hMerge="1">
                  <a:tcPr marL="90000" marR="90000">
                    <a:lnB w="12240">
                      <a:solidFill>
                        <a:srgbClr val="000080"/>
                      </a:solidFill>
                    </a:lnB>
                    <a:solidFill>
                      <a:srgbClr val="cccccc"/>
                    </a:solidFill>
                  </a:tcPr>
                </a:tc>
                <a:tc hMerge="1">
                  <a:tcPr marL="90000" marR="90000">
                    <a:lnB w="12240">
                      <a:solidFill>
                        <a:srgbClr val="000080"/>
                      </a:solidFill>
                    </a:lnB>
                    <a:solidFill>
                      <a:srgbClr val="cccccc"/>
                    </a:solidFill>
                  </a:tcPr>
                </a:tc>
                <a:tc hMerge="1">
                  <a:tcPr marL="90000" marR="90000">
                    <a:lnB w="12240">
                      <a:solidFill>
                        <a:srgbClr val="000080"/>
                      </a:solidFill>
                    </a:lnB>
                    <a:solidFill>
                      <a:srgbClr val="cccccc"/>
                    </a:solidFill>
                  </a:tcPr>
                </a:tc>
                <a:tc hMerge="1">
                  <a:tcPr marL="90000" marR="90000">
                    <a:lnB w="12240">
                      <a:solidFill>
                        <a:srgbClr val="000080"/>
                      </a:solidFill>
                    </a:lnB>
                    <a:solidFill>
                      <a:srgbClr val="cccccc"/>
                    </a:solidFill>
                  </a:tcPr>
                </a:tc>
                <a:tc hMerge="1">
                  <a:tcPr marL="90000" marR="90000">
                    <a:lnB w="12240">
                      <a:solidFill>
                        <a:srgbClr val="000080"/>
                      </a:solidFill>
                    </a:lnB>
                    <a:solidFill>
                      <a:srgbClr val="cccccc"/>
                    </a:solidFill>
                  </a:tcPr>
                </a:tc>
                <a:tc hMerge="1">
                  <a:tcPr marL="90000" marR="90000">
                    <a:lnB w="12240">
                      <a:solidFill>
                        <a:srgbClr val="000080"/>
                      </a:solidFill>
                    </a:lnB>
                    <a:solidFill>
                      <a:srgbClr val="cccccc"/>
                    </a:solidFill>
                  </a:tcPr>
                </a:tc>
                <a:tc hMerge="1">
                  <a:tcPr marL="90000" marR="90000">
                    <a:lnB w="12240">
                      <a:solidFill>
                        <a:srgbClr val="000080"/>
                      </a:solidFill>
                    </a:lnB>
                    <a:solidFill>
                      <a:srgbClr val="cccccc"/>
                    </a:solidFill>
                  </a:tcPr>
                </a:tc>
                <a:tc hMerge="1">
                  <a:tcPr marL="90000" marR="90000">
                    <a:lnB w="12240">
                      <a:solidFill>
                        <a:srgbClr val="000080"/>
                      </a:solidFill>
                    </a:lnB>
                    <a:solidFill>
                      <a:srgbClr val="cccccc"/>
                    </a:solidFill>
                  </a:tcPr>
                </a:tc>
                <a:tc hMerge="1">
                  <a:tcPr marL="90000" marR="90000">
                    <a:lnB w="12240">
                      <a:solidFill>
                        <a:srgbClr val="000080"/>
                      </a:solidFill>
                    </a:lnB>
                    <a:solidFill>
                      <a:srgbClr val="cccccc"/>
                    </a:solidFill>
                  </a:tcPr>
                </a:tc>
                <a:tc hMerge="1">
                  <a:tcPr marL="90000" marR="90000">
                    <a:lnB w="12240">
                      <a:solidFill>
                        <a:srgbClr val="000080"/>
                      </a:solidFill>
                    </a:lnB>
                    <a:solidFill>
                      <a:srgbClr val="cccccc"/>
                    </a:solidFill>
                  </a:tcPr>
                </a:tc>
                <a:tc hMerge="1">
                  <a:tcPr marL="90000" marR="90000">
                    <a:lnB w="12240">
                      <a:solidFill>
                        <a:srgbClr val="000080"/>
                      </a:solidFill>
                    </a:lnB>
                    <a:solidFill>
                      <a:srgbClr val="cccccc"/>
                    </a:solidFill>
                  </a:tcPr>
                </a:tc>
                <a:tc hMerge="1">
                  <a:tcPr marL="90000" marR="90000">
                    <a:lnB w="12240">
                      <a:solidFill>
                        <a:srgbClr val="000080"/>
                      </a:solidFill>
                    </a:lnB>
                    <a:solidFill>
                      <a:srgbClr val="cccccc"/>
                    </a:solidFill>
                  </a:tcPr>
                </a:tc>
                <a:tc hMerge="1">
                  <a:tcPr marL="90000" marR="90000">
                    <a:lnB w="12240">
                      <a:solidFill>
                        <a:srgbClr val="000080"/>
                      </a:solidFill>
                    </a:lnB>
                    <a:solidFill>
                      <a:srgbClr val="cccccc"/>
                    </a:solidFill>
                  </a:tcPr>
                </a:tc>
                <a:tc hMerge="1">
                  <a:tcPr marL="90000" marR="90000">
                    <a:lnB w="12240">
                      <a:solidFill>
                        <a:srgbClr val="000080"/>
                      </a:solidFill>
                    </a:lnB>
                    <a:solidFill>
                      <a:srgbClr val="cccccc"/>
                    </a:solidFill>
                  </a:tcPr>
                </a:tc>
                <a:tc hMerge="1">
                  <a:tcPr marL="90000" marR="90000">
                    <a:lnB w="12240">
                      <a:solidFill>
                        <a:srgbClr val="000080"/>
                      </a:solidFill>
                    </a:lnB>
                    <a:solidFill>
                      <a:srgbClr val="cccccc"/>
                    </a:solidFill>
                  </a:tcPr>
                </a:tc>
                <a:tc hMerge="1">
                  <a:tcPr marL="90000" marR="90000">
                    <a:lnB w="12240">
                      <a:solidFill>
                        <a:srgbClr val="000080"/>
                      </a:solidFill>
                    </a:lnB>
                    <a:solidFill>
                      <a:srgbClr val="cccccc"/>
                    </a:solidFill>
                  </a:tcPr>
                </a:tc>
                <a:tc hMerge="1">
                  <a:tcPr marL="90000" marR="90000">
                    <a:lnB w="12240">
                      <a:solidFill>
                        <a:srgbClr val="000080"/>
                      </a:solidFill>
                    </a:lnB>
                    <a:solidFill>
                      <a:srgbClr val="cccccc"/>
                    </a:solidFill>
                  </a:tcPr>
                </a:tc>
                <a:tc hMerge="1">
                  <a:tcPr marL="90000" marR="90000">
                    <a:lnB w="12240">
                      <a:solidFill>
                        <a:srgbClr val="000080"/>
                      </a:solidFill>
                    </a:lnB>
                    <a:solidFill>
                      <a:srgbClr val="cccccc"/>
                    </a:solidFill>
                  </a:tcPr>
                </a:tc>
                <a:tc hMerge="1">
                  <a:tcPr marL="90000" marR="90000">
                    <a:lnB w="12240">
                      <a:solidFill>
                        <a:srgbClr val="000080"/>
                      </a:solidFill>
                    </a:lnB>
                    <a:solidFill>
                      <a:srgbClr val="cccccc"/>
                    </a:solidFill>
                  </a:tcPr>
                </a:tc>
                <a:tc hMerge="1">
                  <a:tcPr marL="90000" marR="90000">
                    <a:lnB w="12240">
                      <a:solidFill>
                        <a:srgbClr val="000080"/>
                      </a:solidFill>
                    </a:lnB>
                    <a:solidFill>
                      <a:srgbClr val="cccccc"/>
                    </a:solidFill>
                  </a:tcPr>
                </a:tc>
                <a:tc hMerge="1">
                  <a:tcPr marL="90000" marR="90000">
                    <a:lnR w="12240">
                      <a:solidFill>
                        <a:srgbClr val="000080"/>
                      </a:solidFill>
                    </a:lnR>
                    <a:lnB w="12240">
                      <a:solidFill>
                        <a:srgbClr val="000080"/>
                      </a:solidFill>
                    </a:lnB>
                    <a:solidFill>
                      <a:srgbClr val="cccccc"/>
                    </a:solidFill>
                  </a:tcPr>
                </a:tc>
              </a:tr>
              <a:tr h="572400">
                <a:tc gridSpan="4">
                  <a:txBody>
                    <a:bodyPr lIns="45720" rIns="45720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en-GB" sz="1100" spc="-1" strike="noStrike">
                          <a:solidFill>
                            <a:srgbClr val="000000"/>
                          </a:solidFill>
                          <a:latin typeface="Courier New"/>
                        </a:rPr>
                        <a:t> </a:t>
                      </a:r>
                      <a:r>
                        <a:rPr b="0" lang="en-GB" sz="1100" spc="-1" strike="noStrike">
                          <a:solidFill>
                            <a:srgbClr val="000000"/>
                          </a:solidFill>
                          <a:latin typeface="Courier New"/>
                        </a:rPr>
                        <a:t>Data Offset</a:t>
                      </a:r>
                      <a:endParaRPr b="0" lang="en-GB" sz="1100" spc="-1" strike="noStrike">
                        <a:latin typeface="Arial"/>
                      </a:endParaRPr>
                    </a:p>
                  </a:txBody>
                  <a:tcPr marL="45720" marR="4572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B w="12240">
                      <a:solidFill>
                        <a:srgbClr val="000000"/>
                      </a:solidFill>
                    </a:lnB>
                    <a:solidFill>
                      <a:srgbClr val="cccccc"/>
                    </a:solidFill>
                  </a:tcPr>
                </a:tc>
                <a:tc hMerge="1">
                  <a:tcPr marL="90000" marR="90000">
                    <a:lnB w="12240">
                      <a:solidFill>
                        <a:srgbClr val="000080"/>
                      </a:solidFill>
                    </a:lnB>
                    <a:solidFill>
                      <a:srgbClr val="cccccc"/>
                    </a:solidFill>
                  </a:tcPr>
                </a:tc>
                <a:tc hMerge="1">
                  <a:tcPr marL="90000" marR="90000">
                    <a:lnB w="12240">
                      <a:solidFill>
                        <a:srgbClr val="000080"/>
                      </a:solidFill>
                    </a:lnB>
                    <a:solidFill>
                      <a:srgbClr val="cccccc"/>
                    </a:solidFill>
                  </a:tcPr>
                </a:tc>
                <a:tc hMerge="1">
                  <a:tcPr marL="90000" marR="90000">
                    <a:lnB w="12240">
                      <a:solidFill>
                        <a:srgbClr val="000080"/>
                      </a:solidFill>
                    </a:lnB>
                    <a:solidFill>
                      <a:srgbClr val="cccccc"/>
                    </a:solidFill>
                  </a:tcPr>
                </a:tc>
                <a:tc gridSpan="3">
                  <a:txBody>
                    <a:bodyPr lIns="45720" rIns="45720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en-GB" sz="1100" spc="-1" strike="noStrike">
                          <a:solidFill>
                            <a:srgbClr val="000000"/>
                          </a:solidFill>
                          <a:latin typeface="Courier New"/>
                        </a:rPr>
                        <a:t>Res-erved</a:t>
                      </a:r>
                      <a:endParaRPr b="0" lang="en-GB" sz="1100" spc="-1" strike="noStrike">
                        <a:latin typeface="Arial"/>
                      </a:endParaRPr>
                    </a:p>
                  </a:txBody>
                  <a:tcPr marL="45720" marR="4572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B w="12240">
                      <a:solidFill>
                        <a:srgbClr val="000000"/>
                      </a:solidFill>
                    </a:lnB>
                    <a:solidFill>
                      <a:srgbClr val="cccccc"/>
                    </a:solidFill>
                  </a:tcPr>
                </a:tc>
                <a:tc hMerge="1">
                  <a:tcPr marL="90000" marR="90000">
                    <a:lnB w="12240">
                      <a:solidFill>
                        <a:srgbClr val="000080"/>
                      </a:solidFill>
                    </a:lnB>
                    <a:solidFill>
                      <a:srgbClr val="cccccc"/>
                    </a:solidFill>
                  </a:tcPr>
                </a:tc>
                <a:tc hMerge="1">
                  <a:tcPr marL="90000" marR="90000">
                    <a:lnB w="12240">
                      <a:solidFill>
                        <a:srgbClr val="000080"/>
                      </a:solidFill>
                    </a:lnB>
                    <a:solidFill>
                      <a:srgbClr val="cccccc"/>
                    </a:solidFill>
                  </a:tcPr>
                </a:tc>
                <a:tc gridSpan="3">
                  <a:txBody>
                    <a:bodyPr lIns="45720" rIns="4572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en-GB" sz="1100" spc="-1" strike="noStrike">
                          <a:solidFill>
                            <a:srgbClr val="000000"/>
                          </a:solidFill>
                          <a:latin typeface="Courier New"/>
                        </a:rPr>
                        <a:t>ACE</a:t>
                      </a:r>
                      <a:endParaRPr b="1" lang="en-GB" sz="1100" spc="-1" strike="noStrike">
                        <a:latin typeface="Arial"/>
                      </a:endParaRPr>
                    </a:p>
                  </a:txBody>
                  <a:tcPr marL="45720" marR="4572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B w="12240">
                      <a:solidFill>
                        <a:srgbClr val="000000"/>
                      </a:solidFill>
                    </a:lnB>
                    <a:solidFill>
                      <a:srgbClr val="c3d69b"/>
                    </a:solidFill>
                  </a:tcPr>
                </a:tc>
                <a:tc hMerge="1">
                  <a:tcPr marL="45720" marR="4572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B w="12240">
                      <a:solidFill>
                        <a:srgbClr val="000000"/>
                      </a:solidFill>
                    </a:lnB>
                    <a:solidFill>
                      <a:srgbClr val="c3d69b"/>
                    </a:solidFill>
                  </a:tcPr>
                </a:tc>
                <a:tc hMerge="1">
                  <a:tcPr marL="45720" marR="45720">
                    <a:lnL w="12240">
                      <a:solidFill>
                        <a:srgbClr val="000000"/>
                      </a:solidFill>
                    </a:lnL>
                    <a:lnB w="12240">
                      <a:solidFill>
                        <a:srgbClr val="000000"/>
                      </a:solidFill>
                    </a:lnB>
                    <a:solidFill>
                      <a:srgbClr val="c3d69b"/>
                    </a:solidFill>
                  </a:tcPr>
                </a:tc>
                <a:tc>
                  <a:txBody>
                    <a:bodyPr lIns="45720" rIns="45720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en-GB" sz="1100" spc="-1" strike="noStrike">
                          <a:latin typeface="Courier New"/>
                        </a:rPr>
                        <a:t>URG</a:t>
                      </a:r>
                      <a:endParaRPr b="0" lang="en-GB" sz="1100" spc="-1" strike="noStrike">
                        <a:latin typeface="Arial"/>
                      </a:endParaRPr>
                    </a:p>
                  </a:txBody>
                  <a:tcPr marL="45720" marR="4572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B w="12240">
                      <a:solidFill>
                        <a:srgbClr val="000000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 lIns="45720" rIns="45720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en-GB" sz="1100" spc="-1" strike="noStrike">
                          <a:solidFill>
                            <a:srgbClr val="000000"/>
                          </a:solidFill>
                          <a:latin typeface="Courier New"/>
                        </a:rPr>
                        <a:t>ACK</a:t>
                      </a:r>
                      <a:endParaRPr b="0" lang="en-GB" sz="1100" spc="-1" strike="noStrike">
                        <a:latin typeface="Arial"/>
                      </a:endParaRPr>
                    </a:p>
                  </a:txBody>
                  <a:tcPr marL="45720" marR="4572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B w="12240">
                      <a:solidFill>
                        <a:srgbClr val="000000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 lIns="45720" rIns="45720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en-GB" sz="1100" spc="-1" strike="noStrike">
                          <a:solidFill>
                            <a:srgbClr val="000000"/>
                          </a:solidFill>
                          <a:latin typeface="Courier New"/>
                        </a:rPr>
                        <a:t>PSH</a:t>
                      </a:r>
                      <a:endParaRPr b="0" lang="en-GB" sz="1100" spc="-1" strike="noStrike">
                        <a:latin typeface="Arial"/>
                      </a:endParaRPr>
                    </a:p>
                  </a:txBody>
                  <a:tcPr marL="45720" marR="4572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B w="12240">
                      <a:solidFill>
                        <a:srgbClr val="000000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 lIns="45720" rIns="45720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en-GB" sz="1100" spc="-1" strike="noStrike">
                          <a:solidFill>
                            <a:srgbClr val="000000"/>
                          </a:solidFill>
                          <a:latin typeface="Courier New"/>
                        </a:rPr>
                        <a:t>RST</a:t>
                      </a:r>
                      <a:endParaRPr b="0" lang="en-GB" sz="1100" spc="-1" strike="noStrike">
                        <a:latin typeface="Arial"/>
                      </a:endParaRPr>
                    </a:p>
                  </a:txBody>
                  <a:tcPr marL="45720" marR="4572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B w="12240">
                      <a:solidFill>
                        <a:srgbClr val="000000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 lIns="45720" rIns="45720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en-GB" sz="1100" spc="-1" strike="noStrike">
                          <a:solidFill>
                            <a:srgbClr val="000000"/>
                          </a:solidFill>
                          <a:latin typeface="Courier New"/>
                        </a:rPr>
                        <a:t>SYN</a:t>
                      </a:r>
                      <a:endParaRPr b="0" lang="en-GB" sz="1100" spc="-1" strike="noStrike">
                        <a:latin typeface="Arial"/>
                      </a:endParaRPr>
                    </a:p>
                  </a:txBody>
                  <a:tcPr marL="45720" marR="4572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B w="12240">
                      <a:solidFill>
                        <a:srgbClr val="000000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 lIns="45720" rIns="45720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en-GB" sz="1100" spc="-1" strike="noStrike">
                          <a:solidFill>
                            <a:srgbClr val="000000"/>
                          </a:solidFill>
                          <a:latin typeface="Courier New"/>
                        </a:rPr>
                        <a:t>FIN</a:t>
                      </a:r>
                      <a:endParaRPr b="0" lang="en-GB" sz="1100" spc="-1" strike="noStrike">
                        <a:latin typeface="Arial"/>
                      </a:endParaRPr>
                    </a:p>
                  </a:txBody>
                  <a:tcPr marL="45720" marR="4572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B w="12240">
                      <a:solidFill>
                        <a:srgbClr val="000000"/>
                      </a:solidFill>
                    </a:lnB>
                    <a:solidFill>
                      <a:srgbClr val="cccccc"/>
                    </a:solidFill>
                  </a:tcPr>
                </a:tc>
                <a:tc gridSpan="16">
                  <a:txBody>
                    <a:bodyPr lIns="45720" rIns="45720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endParaRPr b="0" lang="en-GB" sz="11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en-GB" sz="1100" spc="-1" strike="noStrike">
                          <a:solidFill>
                            <a:srgbClr val="000000"/>
                          </a:solidFill>
                          <a:latin typeface="Courier New"/>
                        </a:rPr>
                        <a:t>Window</a:t>
                      </a:r>
                      <a:endParaRPr b="0" lang="en-GB" sz="1100" spc="-1" strike="noStrike">
                        <a:latin typeface="Arial"/>
                      </a:endParaRPr>
                    </a:p>
                  </a:txBody>
                  <a:tcPr marL="45720" marR="4572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B w="12240">
                      <a:solidFill>
                        <a:srgbClr val="000000"/>
                      </a:solidFill>
                    </a:lnB>
                    <a:solidFill>
                      <a:srgbClr val="cccccc"/>
                    </a:solidFill>
                  </a:tcPr>
                </a:tc>
                <a:tc hMerge="1">
                  <a:tcPr marL="90000" marR="90000">
                    <a:lnB w="12240">
                      <a:solidFill>
                        <a:srgbClr val="000080"/>
                      </a:solidFill>
                    </a:lnB>
                    <a:solidFill>
                      <a:srgbClr val="cccccc"/>
                    </a:solidFill>
                  </a:tcPr>
                </a:tc>
                <a:tc hMerge="1">
                  <a:tcPr marL="90000" marR="90000">
                    <a:lnB w="12240">
                      <a:solidFill>
                        <a:srgbClr val="000080"/>
                      </a:solidFill>
                    </a:lnB>
                    <a:solidFill>
                      <a:srgbClr val="cccccc"/>
                    </a:solidFill>
                  </a:tcPr>
                </a:tc>
                <a:tc hMerge="1">
                  <a:tcPr marL="90000" marR="90000">
                    <a:lnB w="12240">
                      <a:solidFill>
                        <a:srgbClr val="000080"/>
                      </a:solidFill>
                    </a:lnB>
                    <a:solidFill>
                      <a:srgbClr val="cccccc"/>
                    </a:solidFill>
                  </a:tcPr>
                </a:tc>
                <a:tc hMerge="1">
                  <a:tcPr marL="90000" marR="90000">
                    <a:lnB w="12240">
                      <a:solidFill>
                        <a:srgbClr val="000080"/>
                      </a:solidFill>
                    </a:lnB>
                    <a:solidFill>
                      <a:srgbClr val="cccccc"/>
                    </a:solidFill>
                  </a:tcPr>
                </a:tc>
                <a:tc hMerge="1">
                  <a:tcPr marL="90000" marR="90000">
                    <a:lnB w="12240">
                      <a:solidFill>
                        <a:srgbClr val="000080"/>
                      </a:solidFill>
                    </a:lnB>
                    <a:solidFill>
                      <a:srgbClr val="cccccc"/>
                    </a:solidFill>
                  </a:tcPr>
                </a:tc>
                <a:tc hMerge="1">
                  <a:tcPr marL="90000" marR="90000">
                    <a:lnB w="12240">
                      <a:solidFill>
                        <a:srgbClr val="000080"/>
                      </a:solidFill>
                    </a:lnB>
                    <a:solidFill>
                      <a:srgbClr val="cccccc"/>
                    </a:solidFill>
                  </a:tcPr>
                </a:tc>
                <a:tc hMerge="1">
                  <a:tcPr marL="90000" marR="90000">
                    <a:lnB w="12240">
                      <a:solidFill>
                        <a:srgbClr val="000080"/>
                      </a:solidFill>
                    </a:lnB>
                    <a:solidFill>
                      <a:srgbClr val="cccccc"/>
                    </a:solidFill>
                  </a:tcPr>
                </a:tc>
                <a:tc hMerge="1">
                  <a:tcPr marL="90000" marR="90000">
                    <a:lnB w="12240">
                      <a:solidFill>
                        <a:srgbClr val="000080"/>
                      </a:solidFill>
                    </a:lnB>
                    <a:solidFill>
                      <a:srgbClr val="cccccc"/>
                    </a:solidFill>
                  </a:tcPr>
                </a:tc>
                <a:tc hMerge="1">
                  <a:tcPr marL="90000" marR="90000">
                    <a:lnB w="12240">
                      <a:solidFill>
                        <a:srgbClr val="000080"/>
                      </a:solidFill>
                    </a:lnB>
                    <a:solidFill>
                      <a:srgbClr val="cccccc"/>
                    </a:solidFill>
                  </a:tcPr>
                </a:tc>
                <a:tc hMerge="1">
                  <a:tcPr marL="90000" marR="90000">
                    <a:lnB w="12240">
                      <a:solidFill>
                        <a:srgbClr val="000080"/>
                      </a:solidFill>
                    </a:lnB>
                    <a:solidFill>
                      <a:srgbClr val="cccccc"/>
                    </a:solidFill>
                  </a:tcPr>
                </a:tc>
                <a:tc hMerge="1">
                  <a:tcPr marL="90000" marR="90000">
                    <a:lnB w="12240">
                      <a:solidFill>
                        <a:srgbClr val="000080"/>
                      </a:solidFill>
                    </a:lnB>
                    <a:solidFill>
                      <a:srgbClr val="cccccc"/>
                    </a:solidFill>
                  </a:tcPr>
                </a:tc>
                <a:tc hMerge="1">
                  <a:tcPr marL="90000" marR="90000">
                    <a:lnB w="12240">
                      <a:solidFill>
                        <a:srgbClr val="000080"/>
                      </a:solidFill>
                    </a:lnB>
                    <a:solidFill>
                      <a:srgbClr val="cccccc"/>
                    </a:solidFill>
                  </a:tcPr>
                </a:tc>
                <a:tc hMerge="1">
                  <a:tcPr marL="90000" marR="90000">
                    <a:lnB w="12240">
                      <a:solidFill>
                        <a:srgbClr val="000080"/>
                      </a:solidFill>
                    </a:lnB>
                    <a:solidFill>
                      <a:srgbClr val="cccccc"/>
                    </a:solidFill>
                  </a:tcPr>
                </a:tc>
                <a:tc hMerge="1">
                  <a:tcPr marL="90000" marR="90000">
                    <a:lnB w="12240">
                      <a:solidFill>
                        <a:srgbClr val="000080"/>
                      </a:solidFill>
                    </a:lnB>
                    <a:solidFill>
                      <a:srgbClr val="cccccc"/>
                    </a:solidFill>
                  </a:tcPr>
                </a:tc>
                <a:tc hMerge="1">
                  <a:tcPr marL="90000" marR="90000">
                    <a:lnB w="12240">
                      <a:solidFill>
                        <a:srgbClr val="000080"/>
                      </a:solidFill>
                    </a:lnB>
                    <a:solidFill>
                      <a:srgbClr val="cccccc"/>
                    </a:solidFill>
                  </a:tcPr>
                </a:tc>
              </a:tr>
              <a:tr h="252000">
                <a:tc gridSpan="16">
                  <a:txBody>
                    <a:bodyPr lIns="45720" rIns="45720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en-GB" sz="1100" spc="-1" strike="noStrike">
                          <a:solidFill>
                            <a:srgbClr val="000000"/>
                          </a:solidFill>
                          <a:latin typeface="Courier New"/>
                        </a:rPr>
                        <a:t>Checksum</a:t>
                      </a:r>
                      <a:endParaRPr b="0" lang="en-GB" sz="1100" spc="-1" strike="noStrike">
                        <a:latin typeface="Arial"/>
                      </a:endParaRPr>
                    </a:p>
                  </a:txBody>
                  <a:tcPr marL="45720" marR="4572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cccccc"/>
                    </a:solidFill>
                  </a:tcPr>
                </a:tc>
                <a:tc hMerge="1">
                  <a:tcPr marL="90000" marR="90000">
                    <a:lnB w="12240">
                      <a:solidFill>
                        <a:srgbClr val="000080"/>
                      </a:solidFill>
                    </a:lnB>
                    <a:solidFill>
                      <a:srgbClr val="cccccc"/>
                    </a:solidFill>
                  </a:tcPr>
                </a:tc>
                <a:tc hMerge="1">
                  <a:tcPr marL="90000" marR="90000">
                    <a:lnB w="12240">
                      <a:solidFill>
                        <a:srgbClr val="000080"/>
                      </a:solidFill>
                    </a:lnB>
                    <a:solidFill>
                      <a:srgbClr val="cccccc"/>
                    </a:solidFill>
                  </a:tcPr>
                </a:tc>
                <a:tc hMerge="1">
                  <a:tcPr marL="90000" marR="90000">
                    <a:lnB w="12240">
                      <a:solidFill>
                        <a:srgbClr val="000080"/>
                      </a:solidFill>
                    </a:lnB>
                    <a:solidFill>
                      <a:srgbClr val="cccccc"/>
                    </a:solidFill>
                  </a:tcPr>
                </a:tc>
                <a:tc hMerge="1">
                  <a:tcPr marL="90000" marR="90000">
                    <a:lnB w="12240">
                      <a:solidFill>
                        <a:srgbClr val="000080"/>
                      </a:solidFill>
                    </a:lnB>
                    <a:solidFill>
                      <a:srgbClr val="cccccc"/>
                    </a:solidFill>
                  </a:tcPr>
                </a:tc>
                <a:tc hMerge="1">
                  <a:tcPr marL="90000" marR="90000">
                    <a:lnB w="12240">
                      <a:solidFill>
                        <a:srgbClr val="000080"/>
                      </a:solidFill>
                    </a:lnB>
                    <a:solidFill>
                      <a:srgbClr val="cccccc"/>
                    </a:solidFill>
                  </a:tcPr>
                </a:tc>
                <a:tc hMerge="1">
                  <a:tcPr marL="90000" marR="90000">
                    <a:lnB w="12240">
                      <a:solidFill>
                        <a:srgbClr val="000080"/>
                      </a:solidFill>
                    </a:lnB>
                    <a:solidFill>
                      <a:srgbClr val="cccccc"/>
                    </a:solidFill>
                  </a:tcPr>
                </a:tc>
                <a:tc hMerge="1">
                  <a:tcPr marL="90000" marR="90000">
                    <a:lnB w="12240">
                      <a:solidFill>
                        <a:srgbClr val="000080"/>
                      </a:solidFill>
                    </a:lnB>
                    <a:solidFill>
                      <a:srgbClr val="cccccc"/>
                    </a:solidFill>
                  </a:tcPr>
                </a:tc>
                <a:tc hMerge="1">
                  <a:tcPr marL="90000" marR="90000">
                    <a:lnB w="12240">
                      <a:solidFill>
                        <a:srgbClr val="000080"/>
                      </a:solidFill>
                    </a:lnB>
                    <a:solidFill>
                      <a:srgbClr val="cccccc"/>
                    </a:solidFill>
                  </a:tcPr>
                </a:tc>
                <a:tc hMerge="1">
                  <a:tcPr marL="90000" marR="90000">
                    <a:lnB w="12240">
                      <a:solidFill>
                        <a:srgbClr val="000080"/>
                      </a:solidFill>
                    </a:lnB>
                    <a:solidFill>
                      <a:srgbClr val="cccccc"/>
                    </a:solidFill>
                  </a:tcPr>
                </a:tc>
                <a:tc hMerge="1">
                  <a:tcPr marL="90000" marR="90000">
                    <a:lnB w="12240">
                      <a:solidFill>
                        <a:srgbClr val="000080"/>
                      </a:solidFill>
                    </a:lnB>
                    <a:solidFill>
                      <a:srgbClr val="cccccc"/>
                    </a:solidFill>
                  </a:tcPr>
                </a:tc>
                <a:tc hMerge="1">
                  <a:tcPr marL="90000" marR="90000">
                    <a:lnB w="12240">
                      <a:solidFill>
                        <a:srgbClr val="000080"/>
                      </a:solidFill>
                    </a:lnB>
                    <a:solidFill>
                      <a:srgbClr val="cccccc"/>
                    </a:solidFill>
                  </a:tcPr>
                </a:tc>
                <a:tc hMerge="1">
                  <a:tcPr marL="90000" marR="90000">
                    <a:lnB w="12240">
                      <a:solidFill>
                        <a:srgbClr val="000080"/>
                      </a:solidFill>
                    </a:lnB>
                    <a:solidFill>
                      <a:srgbClr val="cccccc"/>
                    </a:solidFill>
                  </a:tcPr>
                </a:tc>
                <a:tc hMerge="1">
                  <a:tcPr marL="90000" marR="90000">
                    <a:lnB w="12240">
                      <a:solidFill>
                        <a:srgbClr val="000080"/>
                      </a:solidFill>
                    </a:lnB>
                    <a:solidFill>
                      <a:srgbClr val="cccccc"/>
                    </a:solidFill>
                  </a:tcPr>
                </a:tc>
                <a:tc hMerge="1">
                  <a:tcPr marL="90000" marR="90000">
                    <a:lnB w="12240">
                      <a:solidFill>
                        <a:srgbClr val="000080"/>
                      </a:solidFill>
                    </a:lnB>
                    <a:solidFill>
                      <a:srgbClr val="cccccc"/>
                    </a:solidFill>
                  </a:tcPr>
                </a:tc>
                <a:tc hMerge="1">
                  <a:tcPr marL="90000" marR="90000">
                    <a:lnB w="12240">
                      <a:solidFill>
                        <a:srgbClr val="000080"/>
                      </a:solidFill>
                    </a:lnB>
                    <a:solidFill>
                      <a:srgbClr val="cccccc"/>
                    </a:solidFill>
                  </a:tcPr>
                </a:tc>
                <a:tc gridSpan="16">
                  <a:txBody>
                    <a:bodyPr lIns="45720" rIns="45720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en-GB" sz="1100" spc="-1" strike="noStrike">
                          <a:solidFill>
                            <a:srgbClr val="000000"/>
                          </a:solidFill>
                          <a:latin typeface="Courier New"/>
                        </a:rPr>
                        <a:t>Urgent Pointer</a:t>
                      </a:r>
                      <a:endParaRPr b="0" lang="en-GB" sz="1100" spc="-1" strike="noStrike">
                        <a:latin typeface="Arial"/>
                      </a:endParaRPr>
                    </a:p>
                  </a:txBody>
                  <a:tcPr marL="45720" marR="4572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cccccc"/>
                    </a:solidFill>
                  </a:tcPr>
                </a:tc>
                <a:tc hMerge="1">
                  <a:tcPr marL="90000" marR="90000">
                    <a:solidFill>
                      <a:srgbClr val="cccccc"/>
                    </a:solidFill>
                  </a:tcPr>
                </a:tc>
                <a:tc hMerge="1">
                  <a:tcPr marL="90000" marR="90000">
                    <a:solidFill>
                      <a:srgbClr val="cccccc"/>
                    </a:solidFill>
                  </a:tcPr>
                </a:tc>
                <a:tc hMerge="1">
                  <a:tcPr marL="90000" marR="90000">
                    <a:solidFill>
                      <a:srgbClr val="cccccc"/>
                    </a:solidFill>
                  </a:tcPr>
                </a:tc>
                <a:tc hMerge="1">
                  <a:tcPr marL="90000" marR="90000">
                    <a:solidFill>
                      <a:srgbClr val="cccccc"/>
                    </a:solidFill>
                  </a:tcPr>
                </a:tc>
                <a:tc hMerge="1">
                  <a:tcPr marL="90000" marR="90000">
                    <a:solidFill>
                      <a:srgbClr val="cccccc"/>
                    </a:solidFill>
                  </a:tcPr>
                </a:tc>
                <a:tc hMerge="1">
                  <a:tcPr marL="90000" marR="90000">
                    <a:solidFill>
                      <a:srgbClr val="cccccc"/>
                    </a:solidFill>
                  </a:tcPr>
                </a:tc>
                <a:tc hMerge="1">
                  <a:tcPr marL="90000" marR="90000">
                    <a:solidFill>
                      <a:srgbClr val="cccccc"/>
                    </a:solidFill>
                  </a:tcPr>
                </a:tc>
                <a:tc hMerge="1">
                  <a:tcPr marL="90000" marR="90000">
                    <a:solidFill>
                      <a:srgbClr val="cccccc"/>
                    </a:solidFill>
                  </a:tcPr>
                </a:tc>
                <a:tc hMerge="1">
                  <a:tcPr marL="90000" marR="90000">
                    <a:solidFill>
                      <a:srgbClr val="cccccc"/>
                    </a:solidFill>
                  </a:tcPr>
                </a:tc>
                <a:tc hMerge="1">
                  <a:tcPr marL="90000" marR="90000">
                    <a:solidFill>
                      <a:srgbClr val="cccccc"/>
                    </a:solidFill>
                  </a:tcPr>
                </a:tc>
                <a:tc hMerge="1">
                  <a:tcPr marL="90000" marR="90000">
                    <a:solidFill>
                      <a:srgbClr val="cccccc"/>
                    </a:solidFill>
                  </a:tcPr>
                </a:tc>
                <a:tc hMerge="1">
                  <a:tcPr marL="90000" marR="90000">
                    <a:solidFill>
                      <a:srgbClr val="cccccc"/>
                    </a:solidFill>
                  </a:tcPr>
                </a:tc>
                <a:tc hMerge="1">
                  <a:tcPr marL="90000" marR="90000">
                    <a:solidFill>
                      <a:srgbClr val="cccccc"/>
                    </a:solidFill>
                  </a:tcPr>
                </a:tc>
                <a:tc hMerge="1">
                  <a:tcPr marL="90000" marR="90000">
                    <a:solidFill>
                      <a:srgbClr val="cccccc"/>
                    </a:solidFill>
                  </a:tcPr>
                </a:tc>
                <a:tc hMerge="1">
                  <a:tcPr marL="90000" marR="90000">
                    <a:solidFill>
                      <a:srgbClr val="cccccc"/>
                    </a:solidFill>
                  </a:tcPr>
                </a:tc>
              </a:tr>
              <a:tr h="252000">
                <a:tc gridSpan="32">
                  <a:txBody>
                    <a:bodyPr lIns="45720" rIns="45720" anchor="b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GB" sz="1100" spc="-1" strike="noStrike">
                          <a:solidFill>
                            <a:srgbClr val="000000"/>
                          </a:solidFill>
                          <a:latin typeface="Courier New"/>
                        </a:rPr>
                        <a:t>TCP Options...</a:t>
                      </a:r>
                      <a:endParaRPr b="0" lang="en-GB" sz="1100" spc="-1" strike="noStrike">
                        <a:latin typeface="Arial"/>
                      </a:endParaRPr>
                    </a:p>
                  </a:txBody>
                  <a:tcPr marL="45720" marR="4572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noFill/>
                  </a:tcPr>
                </a:tc>
                <a:tc hMerge="1">
                  <a:tcPr marL="90000" marR="90000">
                    <a:solidFill>
                      <a:srgbClr val="dddddd"/>
                    </a:solidFill>
                  </a:tcPr>
                </a:tc>
                <a:tc hMerge="1">
                  <a:tcPr marL="90000" marR="90000">
                    <a:solidFill>
                      <a:srgbClr val="dddddd"/>
                    </a:solidFill>
                  </a:tcPr>
                </a:tc>
                <a:tc hMerge="1">
                  <a:tcPr marL="90000" marR="90000">
                    <a:solidFill>
                      <a:srgbClr val="dddddd"/>
                    </a:solidFill>
                  </a:tcPr>
                </a:tc>
                <a:tc hMerge="1">
                  <a:tcPr marL="90000" marR="90000">
                    <a:solidFill>
                      <a:srgbClr val="dddddd"/>
                    </a:solidFill>
                  </a:tcPr>
                </a:tc>
                <a:tc hMerge="1">
                  <a:tcPr marL="90000" marR="90000">
                    <a:solidFill>
                      <a:srgbClr val="dddddd"/>
                    </a:solidFill>
                  </a:tcPr>
                </a:tc>
                <a:tc hMerge="1">
                  <a:tcPr marL="90000" marR="90000">
                    <a:solidFill>
                      <a:srgbClr val="dddddd"/>
                    </a:solidFill>
                  </a:tcPr>
                </a:tc>
                <a:tc hMerge="1">
                  <a:tcPr marL="90000" marR="90000">
                    <a:solidFill>
                      <a:srgbClr val="dddddd"/>
                    </a:solidFill>
                  </a:tcPr>
                </a:tc>
                <a:tc hMerge="1">
                  <a:tcPr marL="90000" marR="90000">
                    <a:solidFill>
                      <a:srgbClr val="dddddd"/>
                    </a:solidFill>
                  </a:tcPr>
                </a:tc>
                <a:tc hMerge="1">
                  <a:tcPr marL="90000" marR="90000">
                    <a:solidFill>
                      <a:srgbClr val="dddddd"/>
                    </a:solidFill>
                  </a:tcPr>
                </a:tc>
                <a:tc hMerge="1">
                  <a:tcPr marL="90000" marR="90000">
                    <a:solidFill>
                      <a:srgbClr val="dddddd"/>
                    </a:solidFill>
                  </a:tcPr>
                </a:tc>
                <a:tc hMerge="1">
                  <a:tcPr marL="90000" marR="90000">
                    <a:solidFill>
                      <a:srgbClr val="dddddd"/>
                    </a:solidFill>
                  </a:tcPr>
                </a:tc>
                <a:tc hMerge="1">
                  <a:tcPr marL="90000" marR="90000">
                    <a:solidFill>
                      <a:srgbClr val="dddddd"/>
                    </a:solidFill>
                  </a:tcPr>
                </a:tc>
                <a:tc hMerge="1">
                  <a:tcPr marL="90000" marR="90000">
                    <a:solidFill>
                      <a:srgbClr val="dddddd"/>
                    </a:solidFill>
                  </a:tcPr>
                </a:tc>
                <a:tc hMerge="1">
                  <a:tcPr marL="90000" marR="90000">
                    <a:solidFill>
                      <a:srgbClr val="dddddd"/>
                    </a:solidFill>
                  </a:tcPr>
                </a:tc>
                <a:tc hMerge="1">
                  <a:tcPr marL="90000" marR="90000">
                    <a:solidFill>
                      <a:srgbClr val="dddddd"/>
                    </a:solidFill>
                  </a:tcPr>
                </a:tc>
                <a:tc hMerge="1">
                  <a:tcPr marL="90000" marR="90000">
                    <a:solidFill>
                      <a:srgbClr val="dddddd"/>
                    </a:solidFill>
                  </a:tcPr>
                </a:tc>
                <a:tc hMerge="1">
                  <a:tcPr marL="90000" marR="90000">
                    <a:solidFill>
                      <a:srgbClr val="dddddd"/>
                    </a:solidFill>
                  </a:tcPr>
                </a:tc>
                <a:tc hMerge="1">
                  <a:tcPr marL="90000" marR="90000">
                    <a:solidFill>
                      <a:srgbClr val="dddddd"/>
                    </a:solidFill>
                  </a:tcPr>
                </a:tc>
                <a:tc hMerge="1">
                  <a:tcPr marL="90000" marR="90000">
                    <a:solidFill>
                      <a:srgbClr val="dddddd"/>
                    </a:solidFill>
                  </a:tcPr>
                </a:tc>
                <a:tc hMerge="1">
                  <a:tcPr marL="90000" marR="90000">
                    <a:solidFill>
                      <a:srgbClr val="dddddd"/>
                    </a:solidFill>
                  </a:tcPr>
                </a:tc>
                <a:tc hMerge="1">
                  <a:tcPr marL="90000" marR="90000">
                    <a:solidFill>
                      <a:srgbClr val="dddddd"/>
                    </a:solidFill>
                  </a:tcPr>
                </a:tc>
                <a:tc hMerge="1">
                  <a:tcPr marL="90000" marR="90000">
                    <a:solidFill>
                      <a:srgbClr val="dddddd"/>
                    </a:solidFill>
                  </a:tcPr>
                </a:tc>
                <a:tc hMerge="1">
                  <a:tcPr marL="90000" marR="90000">
                    <a:solidFill>
                      <a:srgbClr val="dddddd"/>
                    </a:solidFill>
                  </a:tcPr>
                </a:tc>
                <a:tc hMerge="1">
                  <a:tcPr marL="90000" marR="90000">
                    <a:solidFill>
                      <a:srgbClr val="dddddd"/>
                    </a:solidFill>
                  </a:tcPr>
                </a:tc>
                <a:tc hMerge="1">
                  <a:tcPr marL="90000" marR="90000">
                    <a:solidFill>
                      <a:srgbClr val="dddddd"/>
                    </a:solidFill>
                  </a:tcPr>
                </a:tc>
                <a:tc hMerge="1">
                  <a:tcPr marL="90000" marR="90000">
                    <a:solidFill>
                      <a:srgbClr val="dddddd"/>
                    </a:solidFill>
                  </a:tcPr>
                </a:tc>
                <a:tc hMerge="1">
                  <a:tcPr marL="90000" marR="90000">
                    <a:solidFill>
                      <a:srgbClr val="dddddd"/>
                    </a:solidFill>
                  </a:tcPr>
                </a:tc>
                <a:tc hMerge="1">
                  <a:tcPr marL="90000" marR="90000">
                    <a:solidFill>
                      <a:srgbClr val="dddddd"/>
                    </a:solidFill>
                  </a:tcPr>
                </a:tc>
                <a:tc hMerge="1">
                  <a:tcPr marL="90000" marR="90000">
                    <a:solidFill>
                      <a:srgbClr val="dddddd"/>
                    </a:solidFill>
                  </a:tcPr>
                </a:tc>
                <a:tc hMerge="1">
                  <a:tcPr marL="90000" marR="90000">
                    <a:solidFill>
                      <a:srgbClr val="dddddd"/>
                    </a:solidFill>
                  </a:tcPr>
                </a:tc>
                <a:tc hMerge="1">
                  <a:tcPr marL="90000" marR="90000">
                    <a:solidFill>
                      <a:srgbClr val="dddddd"/>
                    </a:solidFill>
                  </a:tcPr>
                </a:tc>
              </a:tr>
              <a:tr h="252000">
                <a:tc gridSpan="32">
                  <a:txBody>
                    <a:bodyPr lIns="45720" rIns="45720" anchor="b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en-GB" sz="1100" spc="-1" strike="noStrike">
                          <a:latin typeface="Courier New"/>
                        </a:rPr>
                        <a:t>AccECN Option, length: min 2B, typical 5-8B, max 11B</a:t>
                      </a:r>
                      <a:endParaRPr b="1" lang="en-GB" sz="1100" spc="-1" strike="noStrike">
                        <a:latin typeface="Courier New"/>
                      </a:endParaRPr>
                    </a:p>
                  </a:txBody>
                  <a:tcPr marL="45720" marR="4572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solidFill>
                      <a:srgbClr val="ffd97f"/>
                    </a:solidFill>
                  </a:tcPr>
                </a:tc>
                <a:tc hMerge="1">
                  <a:tcPr marL="90000" marR="90000">
                    <a:solidFill>
                      <a:srgbClr val="ffd97f"/>
                    </a:solidFill>
                  </a:tcPr>
                </a:tc>
                <a:tc hMerge="1">
                  <a:tcPr marL="90000" marR="90000">
                    <a:solidFill>
                      <a:srgbClr val="ffd97f"/>
                    </a:solidFill>
                  </a:tcPr>
                </a:tc>
                <a:tc hMerge="1">
                  <a:tcPr marL="90000" marR="90000">
                    <a:solidFill>
                      <a:srgbClr val="ffd97f"/>
                    </a:solidFill>
                  </a:tcPr>
                </a:tc>
                <a:tc hMerge="1">
                  <a:tcPr marL="90000" marR="90000">
                    <a:solidFill>
                      <a:srgbClr val="ffd97f"/>
                    </a:solidFill>
                  </a:tcPr>
                </a:tc>
                <a:tc hMerge="1">
                  <a:tcPr marL="90000" marR="90000">
                    <a:solidFill>
                      <a:srgbClr val="ffd97f"/>
                    </a:solidFill>
                  </a:tcPr>
                </a:tc>
                <a:tc hMerge="1">
                  <a:tcPr marL="90000" marR="90000">
                    <a:solidFill>
                      <a:srgbClr val="ffd97f"/>
                    </a:solidFill>
                  </a:tcPr>
                </a:tc>
                <a:tc hMerge="1">
                  <a:tcPr marL="90000" marR="90000">
                    <a:solidFill>
                      <a:srgbClr val="ffd97f"/>
                    </a:solidFill>
                  </a:tcPr>
                </a:tc>
                <a:tc hMerge="1">
                  <a:tcPr marL="90000" marR="90000">
                    <a:solidFill>
                      <a:srgbClr val="ffd97f"/>
                    </a:solidFill>
                  </a:tcPr>
                </a:tc>
                <a:tc hMerge="1">
                  <a:tcPr marL="90000" marR="90000">
                    <a:solidFill>
                      <a:srgbClr val="ffd97f"/>
                    </a:solidFill>
                  </a:tcPr>
                </a:tc>
                <a:tc hMerge="1">
                  <a:tcPr marL="90000" marR="90000">
                    <a:solidFill>
                      <a:srgbClr val="ffd97f"/>
                    </a:solidFill>
                  </a:tcPr>
                </a:tc>
                <a:tc hMerge="1">
                  <a:tcPr marL="90000" marR="90000">
                    <a:solidFill>
                      <a:srgbClr val="ffd97f"/>
                    </a:solidFill>
                  </a:tcPr>
                </a:tc>
                <a:tc hMerge="1">
                  <a:tcPr marL="90000" marR="90000">
                    <a:solidFill>
                      <a:srgbClr val="ffd97f"/>
                    </a:solidFill>
                  </a:tcPr>
                </a:tc>
                <a:tc hMerge="1">
                  <a:tcPr marL="90000" marR="90000">
                    <a:solidFill>
                      <a:srgbClr val="ffd97f"/>
                    </a:solidFill>
                  </a:tcPr>
                </a:tc>
                <a:tc hMerge="1">
                  <a:tcPr marL="90000" marR="90000">
                    <a:solidFill>
                      <a:srgbClr val="ffd97f"/>
                    </a:solidFill>
                  </a:tcPr>
                </a:tc>
                <a:tc hMerge="1">
                  <a:tcPr marL="90000" marR="90000">
                    <a:solidFill>
                      <a:srgbClr val="ffd97f"/>
                    </a:solidFill>
                  </a:tcPr>
                </a:tc>
                <a:tc hMerge="1">
                  <a:tcPr marL="90000" marR="90000">
                    <a:solidFill>
                      <a:srgbClr val="ffd97f"/>
                    </a:solidFill>
                  </a:tcPr>
                </a:tc>
                <a:tc hMerge="1">
                  <a:tcPr marL="90000" marR="90000">
                    <a:solidFill>
                      <a:srgbClr val="ffd97f"/>
                    </a:solidFill>
                  </a:tcPr>
                </a:tc>
                <a:tc hMerge="1">
                  <a:tcPr marL="90000" marR="90000">
                    <a:solidFill>
                      <a:srgbClr val="ffd97f"/>
                    </a:solidFill>
                  </a:tcPr>
                </a:tc>
                <a:tc hMerge="1">
                  <a:tcPr marL="90000" marR="90000">
                    <a:solidFill>
                      <a:srgbClr val="ffd97f"/>
                    </a:solidFill>
                  </a:tcPr>
                </a:tc>
                <a:tc hMerge="1">
                  <a:tcPr marL="90000" marR="90000">
                    <a:solidFill>
                      <a:srgbClr val="ffd97f"/>
                    </a:solidFill>
                  </a:tcPr>
                </a:tc>
                <a:tc hMerge="1">
                  <a:tcPr marL="90000" marR="90000">
                    <a:solidFill>
                      <a:srgbClr val="ffd97f"/>
                    </a:solidFill>
                  </a:tcPr>
                </a:tc>
                <a:tc hMerge="1">
                  <a:tcPr marL="90000" marR="90000">
                    <a:solidFill>
                      <a:srgbClr val="ffd97f"/>
                    </a:solidFill>
                  </a:tcPr>
                </a:tc>
                <a:tc hMerge="1">
                  <a:tcPr marL="90000" marR="90000">
                    <a:solidFill>
                      <a:srgbClr val="ffd97f"/>
                    </a:solidFill>
                  </a:tcPr>
                </a:tc>
                <a:tc hMerge="1">
                  <a:tcPr marL="90000" marR="90000">
                    <a:solidFill>
                      <a:srgbClr val="ffd97f"/>
                    </a:solidFill>
                  </a:tcPr>
                </a:tc>
                <a:tc hMerge="1">
                  <a:tcPr marL="90000" marR="90000">
                    <a:solidFill>
                      <a:srgbClr val="ffd97f"/>
                    </a:solidFill>
                  </a:tcPr>
                </a:tc>
                <a:tc hMerge="1">
                  <a:tcPr marL="90000" marR="90000">
                    <a:solidFill>
                      <a:srgbClr val="ffd97f"/>
                    </a:solidFill>
                  </a:tcPr>
                </a:tc>
                <a:tc hMerge="1">
                  <a:tcPr marL="90000" marR="90000">
                    <a:solidFill>
                      <a:srgbClr val="ffd97f"/>
                    </a:solidFill>
                  </a:tcPr>
                </a:tc>
                <a:tc hMerge="1">
                  <a:tcPr marL="90000" marR="90000">
                    <a:solidFill>
                      <a:srgbClr val="ffd97f"/>
                    </a:solidFill>
                  </a:tcPr>
                </a:tc>
                <a:tc hMerge="1">
                  <a:tcPr marL="90000" marR="90000">
                    <a:solidFill>
                      <a:srgbClr val="ffd97f"/>
                    </a:solidFill>
                  </a:tcPr>
                </a:tc>
                <a:tc hMerge="1">
                  <a:tcPr marL="90000" marR="90000">
                    <a:solidFill>
                      <a:srgbClr val="ffd97f"/>
                    </a:solidFill>
                  </a:tcPr>
                </a:tc>
                <a:tc hMerge="1">
                  <a:tcPr marL="90000" marR="90000">
                    <a:solidFill>
                      <a:srgbClr val="ffd97f"/>
                    </a:solidFill>
                  </a:tcPr>
                </a:tc>
              </a:tr>
              <a:tr h="252000">
                <a:tc gridSpan="32">
                  <a:txBody>
                    <a:bodyPr lIns="45720" rIns="45720" anchor="b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GB" sz="1100" spc="-1" strike="noStrike">
                          <a:solidFill>
                            <a:srgbClr val="000000"/>
                          </a:solidFill>
                          <a:latin typeface="Courier New"/>
                        </a:rPr>
                        <a:t>TCP Options...</a:t>
                      </a:r>
                      <a:endParaRPr b="0" lang="en-GB" sz="1100" spc="-1" strike="noStrike">
                        <a:latin typeface="Arial"/>
                      </a:endParaRPr>
                    </a:p>
                  </a:txBody>
                  <a:tcPr marL="45720" marR="4572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noFill/>
                  </a:tcPr>
                </a:tc>
                <a:tc hMerge="1">
                  <a:tcPr marL="90000" marR="90000">
                    <a:solidFill>
                      <a:srgbClr val="dddddd"/>
                    </a:solidFill>
                  </a:tcPr>
                </a:tc>
                <a:tc hMerge="1">
                  <a:tcPr marL="90000" marR="90000">
                    <a:solidFill>
                      <a:srgbClr val="dddddd"/>
                    </a:solidFill>
                  </a:tcPr>
                </a:tc>
                <a:tc hMerge="1">
                  <a:tcPr marL="90000" marR="90000">
                    <a:solidFill>
                      <a:srgbClr val="dddddd"/>
                    </a:solidFill>
                  </a:tcPr>
                </a:tc>
                <a:tc hMerge="1">
                  <a:tcPr marL="90000" marR="90000">
                    <a:solidFill>
                      <a:srgbClr val="dddddd"/>
                    </a:solidFill>
                  </a:tcPr>
                </a:tc>
                <a:tc hMerge="1">
                  <a:tcPr marL="90000" marR="90000">
                    <a:solidFill>
                      <a:srgbClr val="dddddd"/>
                    </a:solidFill>
                  </a:tcPr>
                </a:tc>
                <a:tc hMerge="1">
                  <a:tcPr marL="90000" marR="90000">
                    <a:solidFill>
                      <a:srgbClr val="dddddd"/>
                    </a:solidFill>
                  </a:tcPr>
                </a:tc>
                <a:tc hMerge="1">
                  <a:tcPr marL="90000" marR="90000">
                    <a:solidFill>
                      <a:srgbClr val="dddddd"/>
                    </a:solidFill>
                  </a:tcPr>
                </a:tc>
                <a:tc hMerge="1">
                  <a:tcPr marL="90000" marR="90000">
                    <a:solidFill>
                      <a:srgbClr val="dddddd"/>
                    </a:solidFill>
                  </a:tcPr>
                </a:tc>
                <a:tc hMerge="1">
                  <a:tcPr marL="90000" marR="90000">
                    <a:solidFill>
                      <a:srgbClr val="dddddd"/>
                    </a:solidFill>
                  </a:tcPr>
                </a:tc>
                <a:tc hMerge="1">
                  <a:tcPr marL="90000" marR="90000">
                    <a:solidFill>
                      <a:srgbClr val="dddddd"/>
                    </a:solidFill>
                  </a:tcPr>
                </a:tc>
                <a:tc hMerge="1">
                  <a:tcPr marL="90000" marR="90000">
                    <a:solidFill>
                      <a:srgbClr val="dddddd"/>
                    </a:solidFill>
                  </a:tcPr>
                </a:tc>
                <a:tc hMerge="1">
                  <a:tcPr marL="90000" marR="90000">
                    <a:solidFill>
                      <a:srgbClr val="dddddd"/>
                    </a:solidFill>
                  </a:tcPr>
                </a:tc>
                <a:tc hMerge="1">
                  <a:tcPr marL="90000" marR="90000">
                    <a:solidFill>
                      <a:srgbClr val="dddddd"/>
                    </a:solidFill>
                  </a:tcPr>
                </a:tc>
                <a:tc hMerge="1">
                  <a:tcPr marL="90000" marR="90000">
                    <a:solidFill>
                      <a:srgbClr val="dddddd"/>
                    </a:solidFill>
                  </a:tcPr>
                </a:tc>
                <a:tc hMerge="1">
                  <a:tcPr marL="90000" marR="90000">
                    <a:solidFill>
                      <a:srgbClr val="dddddd"/>
                    </a:solidFill>
                  </a:tcPr>
                </a:tc>
                <a:tc hMerge="1">
                  <a:tcPr marL="90000" marR="90000">
                    <a:solidFill>
                      <a:srgbClr val="dddddd"/>
                    </a:solidFill>
                  </a:tcPr>
                </a:tc>
                <a:tc hMerge="1">
                  <a:tcPr marL="90000" marR="90000">
                    <a:solidFill>
                      <a:srgbClr val="dddddd"/>
                    </a:solidFill>
                  </a:tcPr>
                </a:tc>
                <a:tc hMerge="1">
                  <a:tcPr marL="90000" marR="90000">
                    <a:solidFill>
                      <a:srgbClr val="dddddd"/>
                    </a:solidFill>
                  </a:tcPr>
                </a:tc>
                <a:tc hMerge="1">
                  <a:tcPr marL="90000" marR="90000">
                    <a:solidFill>
                      <a:srgbClr val="dddddd"/>
                    </a:solidFill>
                  </a:tcPr>
                </a:tc>
                <a:tc hMerge="1">
                  <a:tcPr marL="90000" marR="90000">
                    <a:solidFill>
                      <a:srgbClr val="dddddd"/>
                    </a:solidFill>
                  </a:tcPr>
                </a:tc>
                <a:tc hMerge="1">
                  <a:tcPr marL="90000" marR="90000">
                    <a:solidFill>
                      <a:srgbClr val="dddddd"/>
                    </a:solidFill>
                  </a:tcPr>
                </a:tc>
                <a:tc hMerge="1">
                  <a:tcPr marL="90000" marR="90000">
                    <a:solidFill>
                      <a:srgbClr val="dddddd"/>
                    </a:solidFill>
                  </a:tcPr>
                </a:tc>
                <a:tc hMerge="1">
                  <a:tcPr marL="90000" marR="90000">
                    <a:solidFill>
                      <a:srgbClr val="dddddd"/>
                    </a:solidFill>
                  </a:tcPr>
                </a:tc>
                <a:tc hMerge="1">
                  <a:tcPr marL="90000" marR="90000">
                    <a:solidFill>
                      <a:srgbClr val="dddddd"/>
                    </a:solidFill>
                  </a:tcPr>
                </a:tc>
                <a:tc hMerge="1">
                  <a:tcPr marL="90000" marR="90000">
                    <a:solidFill>
                      <a:srgbClr val="dddddd"/>
                    </a:solidFill>
                  </a:tcPr>
                </a:tc>
                <a:tc hMerge="1">
                  <a:tcPr marL="90000" marR="90000">
                    <a:solidFill>
                      <a:srgbClr val="dddddd"/>
                    </a:solidFill>
                  </a:tcPr>
                </a:tc>
                <a:tc hMerge="1">
                  <a:tcPr marL="90000" marR="90000">
                    <a:solidFill>
                      <a:srgbClr val="dddddd"/>
                    </a:solidFill>
                  </a:tcPr>
                </a:tc>
                <a:tc hMerge="1">
                  <a:tcPr marL="90000" marR="90000">
                    <a:solidFill>
                      <a:srgbClr val="dddddd"/>
                    </a:solidFill>
                  </a:tcPr>
                </a:tc>
                <a:tc hMerge="1">
                  <a:tcPr marL="90000" marR="90000">
                    <a:solidFill>
                      <a:srgbClr val="dddddd"/>
                    </a:solidFill>
                  </a:tcPr>
                </a:tc>
                <a:tc hMerge="1">
                  <a:tcPr marL="90000" marR="90000">
                    <a:solidFill>
                      <a:srgbClr val="dddddd"/>
                    </a:solidFill>
                  </a:tcPr>
                </a:tc>
                <a:tc hMerge="1">
                  <a:tcPr marL="90000" marR="90000">
                    <a:solidFill>
                      <a:srgbClr val="dddddd"/>
                    </a:solidFill>
                  </a:tcPr>
                </a:tc>
              </a:tr>
            </a:tbl>
          </a:graphicData>
        </a:graphic>
      </p:graphicFrame>
      <p:sp>
        <p:nvSpPr>
          <p:cNvPr id="533" name="TextShape 4"/>
          <p:cNvSpPr txBox="1"/>
          <p:nvPr/>
        </p:nvSpPr>
        <p:spPr>
          <a:xfrm>
            <a:off x="7084800" y="1652400"/>
            <a:ext cx="1959120" cy="346320"/>
          </a:xfrm>
          <a:prstGeom prst="rect">
            <a:avLst/>
          </a:prstGeom>
          <a:noFill/>
          <a:ln w="18000">
            <a:noFill/>
          </a:ln>
        </p:spPr>
        <p:txBody>
          <a:bodyPr lIns="90000" rIns="90000" tIns="45000" bIns="45000">
            <a:noAutofit/>
          </a:bodyPr>
          <a:p>
            <a:r>
              <a:rPr b="0" lang="en-GB" sz="1800" spc="-1" strike="noStrike">
                <a:latin typeface="Arial"/>
              </a:rPr>
              <a:t>Main TCP header</a:t>
            </a:r>
            <a:endParaRPr b="0" lang="en-GB" sz="1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10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1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1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1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>2018 CableLabs Template Members NDA Suppliers 16x9 FINAL</Template>
  <TotalTime>26060</TotalTime>
  <Application>LibreOffice/6.4.7.2$Linux_X86_64 LibreOffice_project/40$Build-2</Applicat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2018-01-08T23:48:05Z</dcterms:created>
  <dc:creator>Greg White</dc:creator>
  <dc:description/>
  <dc:language>en-GB</dc:language>
  <cp:lastModifiedBy>Bob (2) Briscoe</cp:lastModifiedBy>
  <cp:lastPrinted>2020-04-27T14:45:44Z</cp:lastPrinted>
  <dcterms:modified xsi:type="dcterms:W3CDTF">2023-02-20T16:56:21Z</dcterms:modified>
  <cp:revision>917</cp:revision>
  <dc:subject/>
  <dc:title>Low Latency Low Loss Scalable Throughput (L4S)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15.0032</vt:lpwstr>
  </property>
  <property fmtid="{D5CDD505-2E9C-101B-9397-08002B2CF9AE}" pid="3" name="HiddenSlides">
    <vt:i4>0</vt:i4>
  </property>
  <property fmtid="{D5CDD505-2E9C-101B-9397-08002B2CF9AE}" pid="4" name="HyperlinksChanged">
    <vt:bool>0</vt:bool>
  </property>
  <property fmtid="{D5CDD505-2E9C-101B-9397-08002B2CF9AE}" pid="5" name="LinksUpToDate">
    <vt:bool>0</vt:bool>
  </property>
  <property fmtid="{D5CDD505-2E9C-101B-9397-08002B2CF9AE}" pid="6" name="MMClips">
    <vt:i4>0</vt:i4>
  </property>
  <property fmtid="{D5CDD505-2E9C-101B-9397-08002B2CF9AE}" pid="7" name="Notes">
    <vt:i4>2</vt:i4>
  </property>
  <property fmtid="{D5CDD505-2E9C-101B-9397-08002B2CF9AE}" pid="8" name="PresentationFormat">
    <vt:lpwstr>On-screen Show (16:9)</vt:lpwstr>
  </property>
  <property fmtid="{D5CDD505-2E9C-101B-9397-08002B2CF9AE}" pid="9" name="ScaleCrop">
    <vt:bool>0</vt:bool>
  </property>
  <property fmtid="{D5CDD505-2E9C-101B-9397-08002B2CF9AE}" pid="10" name="ShareDoc">
    <vt:bool>0</vt:bool>
  </property>
  <property fmtid="{D5CDD505-2E9C-101B-9397-08002B2CF9AE}" pid="11" name="Slides">
    <vt:i4>18</vt:i4>
  </property>
</Properties>
</file>